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676" r:id="rId6"/>
  </p:sldMasterIdLst>
  <p:notesMasterIdLst>
    <p:notesMasterId r:id="rId58"/>
  </p:notesMasterIdLst>
  <p:handoutMasterIdLst>
    <p:handoutMasterId r:id="rId59"/>
  </p:handoutMasterIdLst>
  <p:sldIdLst>
    <p:sldId id="256" r:id="rId7"/>
    <p:sldId id="288" r:id="rId8"/>
    <p:sldId id="289" r:id="rId9"/>
    <p:sldId id="292" r:id="rId10"/>
    <p:sldId id="273" r:id="rId11"/>
    <p:sldId id="275" r:id="rId12"/>
    <p:sldId id="276" r:id="rId13"/>
    <p:sldId id="307" r:id="rId14"/>
    <p:sldId id="310" r:id="rId15"/>
    <p:sldId id="330" r:id="rId16"/>
    <p:sldId id="282" r:id="rId17"/>
    <p:sldId id="316" r:id="rId18"/>
    <p:sldId id="277" r:id="rId19"/>
    <p:sldId id="311" r:id="rId20"/>
    <p:sldId id="312" r:id="rId21"/>
    <p:sldId id="313" r:id="rId22"/>
    <p:sldId id="314" r:id="rId23"/>
    <p:sldId id="315" r:id="rId24"/>
    <p:sldId id="283" r:id="rId25"/>
    <p:sldId id="317" r:id="rId26"/>
    <p:sldId id="278" r:id="rId27"/>
    <p:sldId id="284" r:id="rId28"/>
    <p:sldId id="318" r:id="rId29"/>
    <p:sldId id="279" r:id="rId30"/>
    <p:sldId id="285" r:id="rId31"/>
    <p:sldId id="320" r:id="rId32"/>
    <p:sldId id="335" r:id="rId33"/>
    <p:sldId id="332" r:id="rId34"/>
    <p:sldId id="324" r:id="rId35"/>
    <p:sldId id="280" r:id="rId36"/>
    <p:sldId id="293" r:id="rId37"/>
    <p:sldId id="295" r:id="rId38"/>
    <p:sldId id="300" r:id="rId39"/>
    <p:sldId id="296" r:id="rId40"/>
    <p:sldId id="301" r:id="rId41"/>
    <p:sldId id="302" r:id="rId42"/>
    <p:sldId id="297" r:id="rId43"/>
    <p:sldId id="326" r:id="rId44"/>
    <p:sldId id="327" r:id="rId45"/>
    <p:sldId id="328" r:id="rId46"/>
    <p:sldId id="325" r:id="rId47"/>
    <p:sldId id="299" r:id="rId48"/>
    <p:sldId id="331" r:id="rId49"/>
    <p:sldId id="287" r:id="rId50"/>
    <p:sldId id="321" r:id="rId51"/>
    <p:sldId id="281" r:id="rId52"/>
    <p:sldId id="305" r:id="rId53"/>
    <p:sldId id="336" r:id="rId54"/>
    <p:sldId id="306" r:id="rId55"/>
    <p:sldId id="304" r:id="rId56"/>
    <p:sldId id="303" r:id="rId57"/>
  </p:sldIdLst>
  <p:sldSz cx="12192000" cy="6858000"/>
  <p:notesSz cx="6858000" cy="9144000"/>
  <p:embeddedFontLst>
    <p:embeddedFont>
      <p:font typeface="Cambria Math" panose="02040503050406030204" pitchFamily="18" charset="0"/>
      <p:regular r:id="rId60"/>
    </p:embeddedFont>
    <p:embeddedFont>
      <p:font typeface="Gotham Bold" pitchFamily="2" charset="0"/>
      <p:regular r:id="rId61"/>
      <p:bold r:id="rId62"/>
      <p:italic r:id="rId63"/>
    </p:embeddedFont>
    <p:embeddedFont>
      <p:font typeface="Gotham Book" pitchFamily="2" charset="0"/>
      <p:regular r:id="rId64"/>
      <p:italic r:id="rId65"/>
    </p:embeddedFont>
  </p:embeddedFontLst>
  <p:custDataLst>
    <p:tags r:id="rId66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546" userDrawn="1">
          <p15:clr>
            <a:srgbClr val="A4A3A4"/>
          </p15:clr>
        </p15:guide>
        <p15:guide id="4" orient="horz" pos="4258">
          <p15:clr>
            <a:srgbClr val="A4A3A4"/>
          </p15:clr>
        </p15:guide>
        <p15:guide id="5" orient="horz" pos="70">
          <p15:clr>
            <a:srgbClr val="A4A3A4"/>
          </p15:clr>
        </p15:guide>
        <p15:guide id="6" orient="horz" pos="1720">
          <p15:clr>
            <a:srgbClr val="A4A3A4"/>
          </p15:clr>
        </p15:guide>
        <p15:guide id="7" pos="70">
          <p15:clr>
            <a:srgbClr val="A4A3A4"/>
          </p15:clr>
        </p15:guide>
        <p15:guide id="8" pos="76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42E4"/>
    <a:srgbClr val="DE0000"/>
    <a:srgbClr val="FF9B00"/>
    <a:srgbClr val="202021"/>
    <a:srgbClr val="FCE38A"/>
    <a:srgbClr val="BDB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19" autoAdjust="0"/>
    <p:restoredTop sz="64136" autoAdjust="0"/>
  </p:normalViewPr>
  <p:slideViewPr>
    <p:cSldViewPr snapToGrid="0">
      <p:cViewPr>
        <p:scale>
          <a:sx n="79" d="100"/>
          <a:sy n="79" d="100"/>
        </p:scale>
        <p:origin x="1816" y="576"/>
      </p:cViewPr>
      <p:guideLst>
        <p:guide orient="horz" pos="2160"/>
        <p:guide pos="3840"/>
        <p:guide orient="horz" pos="2546"/>
        <p:guide orient="horz" pos="4258"/>
        <p:guide orient="horz" pos="70"/>
        <p:guide orient="horz" pos="1720"/>
        <p:guide pos="70"/>
        <p:guide pos="7614"/>
      </p:guideLst>
    </p:cSldViewPr>
  </p:slideViewPr>
  <p:outlineViewPr>
    <p:cViewPr>
      <p:scale>
        <a:sx n="33" d="100"/>
        <a:sy n="33" d="100"/>
      </p:scale>
      <p:origin x="0" y="-39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7" d="100"/>
          <a:sy n="117" d="100"/>
        </p:scale>
        <p:origin x="1374" y="1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font" Target="fonts/font4.fntdata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66" Type="http://schemas.openxmlformats.org/officeDocument/2006/relationships/tags" Target="tags/tag1.xml"/><Relationship Id="rId5" Type="http://schemas.openxmlformats.org/officeDocument/2006/relationships/slideMaster" Target="slideMasters/slideMaster1.xml"/><Relationship Id="rId61" Type="http://schemas.openxmlformats.org/officeDocument/2006/relationships/font" Target="fonts/font2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font" Target="fonts/font5.fntdata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handoutMaster" Target="handoutMasters/handoutMaster1.xml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3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7133794340070401"/>
          <c:y val="2.3925049117181499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all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38827174680834E-2"/>
          <c:y val="0.161166113753547"/>
          <c:w val="0.95585526510765995"/>
          <c:h val="0.75973647188004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A0F-4DF7-B6F1-16D412729A5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F-4DF7-B6F1-16D412729A5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A0F-4DF7-B6F1-16D412729A5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A0F-4DF7-B6F1-16D412729A5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A0F-4DF7-B6F1-16D412729A5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A0F-4DF7-B6F1-16D412729A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Blad1!$A$2:$A$7</c:f>
              <c:strCache>
                <c:ptCount val="6"/>
                <c:pt idx="0">
                  <c:v>Part 1</c:v>
                </c:pt>
                <c:pt idx="1">
                  <c:v>Part 2</c:v>
                </c:pt>
                <c:pt idx="2">
                  <c:v>Part 3</c:v>
                </c:pt>
                <c:pt idx="3">
                  <c:v>Part 4</c:v>
                </c:pt>
                <c:pt idx="4">
                  <c:v>Part 5</c:v>
                </c:pt>
                <c:pt idx="5">
                  <c:v>Part 6</c:v>
                </c:pt>
              </c:strCache>
            </c:strRef>
          </c:cat>
          <c:val>
            <c:numRef>
              <c:f>Blad1!$B$2:$B$7</c:f>
              <c:numCache>
                <c:formatCode>0%</c:formatCode>
                <c:ptCount val="6"/>
                <c:pt idx="0">
                  <c:v>0.25</c:v>
                </c:pt>
                <c:pt idx="1">
                  <c:v>0.2</c:v>
                </c:pt>
                <c:pt idx="2">
                  <c:v>0.2</c:v>
                </c:pt>
                <c:pt idx="3">
                  <c:v>0.15</c:v>
                </c:pt>
                <c:pt idx="4">
                  <c:v>0.1</c:v>
                </c:pt>
                <c:pt idx="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A0F-4DF7-B6F1-16D412729A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9771392"/>
        <c:axId val="129772928"/>
      </c:barChart>
      <c:catAx>
        <c:axId val="129771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772928"/>
        <c:crosses val="autoZero"/>
        <c:auto val="1"/>
        <c:lblAlgn val="ctr"/>
        <c:lblOffset val="100"/>
        <c:noMultiLvlLbl val="0"/>
      </c:catAx>
      <c:valAx>
        <c:axId val="12977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77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82AC60-E2F4-A840-872D-E9359A4BC3A2}" type="doc">
      <dgm:prSet loTypeId="urn:microsoft.com/office/officeart/2005/8/layout/orgChart1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A7BDDD-07B1-EC49-BFD6-23CA3173E492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colors</a:t>
          </a:r>
        </a:p>
      </dgm:t>
    </dgm:pt>
    <dgm:pt modelId="{DD25D8B7-04A8-3149-91D9-45DEFB5F2B5C}" type="parTrans" cxnId="{DCCE8608-CE87-B749-98D1-3226D14B5C8B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B8C188A-DA1D-D441-80B7-50660F782273}" type="sibTrans" cxnId="{DCCE8608-CE87-B749-98D1-3226D14B5C8B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6B3C744-A9FA-E044-B553-39D06B7C4725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</a:t>
          </a:r>
        </a:p>
      </dgm:t>
    </dgm:pt>
    <dgm:pt modelId="{4F7EFDD9-A524-6549-9B18-EC7753AC818D}" type="parTrans" cxnId="{11C97D77-39C3-6345-95C3-AD004F10A46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4552512-FA10-9244-906C-491931376151}" type="sibTrans" cxnId="{11C97D77-39C3-6345-95C3-AD004F10A46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236C4D50-2135-B545-9D8B-E2FE09F4B0DA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04E95549-31F6-5645-A668-E7CB48284079}" type="parTrans" cxnId="{CEF26C62-F338-6F4D-93C8-9E81DF1489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0DFCBF61-F0EB-014C-857D-08388B52BB34}" type="sibTrans" cxnId="{CEF26C62-F338-6F4D-93C8-9E81DF1489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7D4B716-5C7E-A641-A45D-01816BF777C6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life</a:t>
          </a:r>
        </a:p>
      </dgm:t>
    </dgm:pt>
    <dgm:pt modelId="{F16E13AC-A380-0A47-B250-C3B84F41FA33}" type="parTrans" cxnId="{AEFE282A-EADB-7941-A4BF-C58738B8B80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08FE6B6-F24F-C748-A31D-AA754BC5AAA6}" type="sibTrans" cxnId="{AEFE282A-EADB-7941-A4BF-C58738B8B80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7CDFDC9-B91A-F740-A40F-49CDD4BB0CE5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</a:t>
          </a:r>
        </a:p>
      </dgm:t>
    </dgm:pt>
    <dgm:pt modelId="{E02EF77E-FA67-7047-8A99-60B145C79742}" type="parTrans" cxnId="{24222AA5-016E-244A-8B9E-1F27B93754A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5DA0DC05-6405-7C4C-8126-C2670D8D38DC}" type="sibTrans" cxnId="{24222AA5-016E-244A-8B9E-1F27B93754A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2661436-8D88-B247-82C6-378E9AD85B54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assistant</a:t>
          </a:r>
        </a:p>
      </dgm:t>
    </dgm:pt>
    <dgm:pt modelId="{99444855-98F0-9C44-93DE-D692F64D0A8C}" type="parTrans" cxnId="{9E71DB35-5273-B94C-AD94-EF2E55EDF9B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59D965F6-0B90-4C41-9556-D7172009CC36}" type="sibTrans" cxnId="{9E71DB35-5273-B94C-AD94-EF2E55EDF9B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DF8D0F30-9F64-354E-85C9-30EEE67DA305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pink</a:t>
          </a:r>
        </a:p>
      </dgm:t>
    </dgm:pt>
    <dgm:pt modelId="{7A5D6A03-206F-CB47-ACD3-233FA34636E2}" type="parTrans" cxnId="{0700683A-76E8-CC4C-BB00-20F27A292DC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60FC2470-12A0-0940-98DF-AB488D940F80}" type="sibTrans" cxnId="{0700683A-76E8-CC4C-BB00-20F27A292DC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B4594D0C-5F69-B946-9098-92B0FCB78369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green</a:t>
          </a:r>
        </a:p>
      </dgm:t>
    </dgm:pt>
    <dgm:pt modelId="{5D0DE746-B892-4447-BDF2-9BFB739E58C5}" type="parTrans" cxnId="{5FEDB194-5333-BA44-8C7A-FA7750EF495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685DD4AC-C56A-8C49-8323-6596D24E9532}" type="sibTrans" cxnId="{5FEDB194-5333-BA44-8C7A-FA7750EF495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442DA80-C9AA-BB44-9A57-4E15F5F95714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silver</a:t>
          </a:r>
        </a:p>
      </dgm:t>
    </dgm:pt>
    <dgm:pt modelId="{A6E584CB-BF59-9543-8431-9AC2F6DA92A9}" type="parTrans" cxnId="{1F7DDC09-5082-ED45-B4A1-5FF5A75358A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3874539-2F8A-2A4D-B474-2D0E08CB78E0}" type="sibTrans" cxnId="{1F7DDC09-5082-ED45-B4A1-5FF5A75358A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B76CC342-DF3A-0044-8E77-CC21A78389AD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05E7272A-B1F8-3E4D-B386-076B9A5F1889}" type="parTrans" cxnId="{AF1357C4-1554-2E41-87E9-2C0EEC41896A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3DDAE803-EBB5-8949-A9B3-3086B76DB628}" type="sibTrans" cxnId="{AF1357C4-1554-2E41-87E9-2C0EEC41896A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3DE4444-E50B-EC41-A9F8-3F921E4E8AC4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ae2 headset</a:t>
          </a:r>
        </a:p>
      </dgm:t>
    </dgm:pt>
    <dgm:pt modelId="{80841FBE-9EF1-6247-9E59-448D078E85BE}" type="parTrans" cxnId="{01C9DD84-7FE7-9542-8891-41523245149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EEB4027B-2BEA-3345-A2E8-9BF2A5BF167A}" type="sibTrans" cxnId="{01C9DD84-7FE7-9542-8891-41523245149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E2F1109-AB72-B249-8010-0BF1EDEE4F43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 go</a:t>
          </a:r>
        </a:p>
      </dgm:t>
    </dgm:pt>
    <dgm:pt modelId="{678B59CF-896D-4B47-B4BE-B563D629C693}" type="parTrans" cxnId="{8AB16CE0-3562-254A-81FE-429817ECF526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F36CA4DC-58BC-9644-B9FA-74758FC02FD4}" type="sibTrans" cxnId="{8AB16CE0-3562-254A-81FE-429817ECF526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245D33B-4EF8-9C45-A8C2-B8C6C5EE7A54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wireless headsets</a:t>
          </a:r>
        </a:p>
      </dgm:t>
    </dgm:pt>
    <dgm:pt modelId="{619B1F24-01B7-1647-9275-D1F919A61904}" type="parTrans" cxnId="{54D6832A-2A21-9A4F-934A-DBD0B4BA8ED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7339840-03DE-1143-8058-58BADA6E032E}" type="sibTrans" cxnId="{54D6832A-2A21-9A4F-934A-DBD0B4BA8ED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2D4E54DE-0419-7340-8869-CF512EFEE3DA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8A6CF58E-DD8C-8445-92DF-97703074B094}" type="parTrans" cxnId="{C3D4ED7F-1144-694C-9686-F12F01F5A5BE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3AB7D8AE-2D6D-7442-812F-EBF88D0CA38E}" type="sibTrans" cxnId="{C3D4ED7F-1144-694C-9686-F12F01F5A5BE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65E37B7-46FA-1B4D-B0A2-572DFDBEBBD0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bateery</a:t>
          </a:r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gm:t>
    </dgm:pt>
    <dgm:pt modelId="{4F064AF8-5011-214C-B3E6-88EBF8089932}" type="parTrans" cxnId="{259359D6-7AFB-D648-8AFB-098CF76B93F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EC3214AE-66F9-9542-A03E-55B00F096F21}" type="sibTrans" cxnId="{259359D6-7AFB-D648-8AFB-098CF76B93F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779209A-EBAF-6D41-BC77-D74D4866059D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batery</a:t>
          </a:r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gm:t>
    </dgm:pt>
    <dgm:pt modelId="{2173B005-DD3C-C843-B683-D88DEA88679A}" type="parTrans" cxnId="{AB549B50-0D3A-884C-95DF-A99CE2F531C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9287786-9EED-2440-94BA-7323F59BB087}" type="sibTrans" cxnId="{AB549B50-0D3A-884C-95DF-A99CE2F531C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659A49A-BF24-D54F-9DBE-B05804F8ABA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battery life</a:t>
          </a:r>
        </a:p>
      </dgm:t>
    </dgm:pt>
    <dgm:pt modelId="{06D796B4-36EF-0848-AA09-7616DF3022A7}" type="parTrans" cxnId="{034EA057-0295-1847-A764-BD15FBE691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1B2A66F-78B1-6140-B218-33DB92780215}" type="sibTrans" cxnId="{034EA057-0295-1847-A764-BD15FBE691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B3E157D2-8AFE-9A45-AF4B-8E1DE9F47897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703DE0BC-AB23-FD4C-BF9A-EDBAC141DD33}" type="parTrans" cxnId="{11F51B24-88DF-2841-BD16-A6054BA233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B3D60AD-0AF0-D146-90E0-1A6DA383EB48}" type="sibTrans" cxnId="{11F51B24-88DF-2841-BD16-A6054BA233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9148335-DC2F-6340-A7BC-6CF671A0744C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1E36A87-6EE9-EB43-B8A0-33D0228EB729}" type="parTrans" cxnId="{1400962E-23F3-EF44-9EB6-368DFE80ED7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7FEAE5F4-B9FD-354D-850D-9361318823F6}" type="sibTrans" cxnId="{1400962E-23F3-EF44-9EB6-368DFE80ED7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2A3C7D0-02B3-C641-94DC-423639E445A7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 / </a:t>
          </a:r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5ACA85B-09DC-E943-94F7-75B39753FCF9}" type="parTrans" cxnId="{E0DAD4C7-15EF-5C47-A1F0-0B910E6945D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ACC0406-2AFE-924A-9847-E04D7ECBE9D3}" type="sibTrans" cxnId="{E0DAD4C7-15EF-5C47-A1F0-0B910E6945D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133566A-7B2F-A84C-9B2D-FAD0A6A29D62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siri</a:t>
          </a:r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assistant</a:t>
          </a:r>
        </a:p>
      </dgm:t>
    </dgm:pt>
    <dgm:pt modelId="{5000799F-DA3B-0C42-958D-972D413E9BAB}" type="parTrans" cxnId="{0818759C-37EA-9E40-BB38-DA45B96B2A7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E983F0E-C571-D34B-8AF0-5A3F7038B130}" type="sibTrans" cxnId="{0818759C-37EA-9E40-BB38-DA45B96B2A7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21B2BA95-F5D6-8046-B6E3-EE257B60A7C2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voice assistant</a:t>
          </a:r>
        </a:p>
      </dgm:t>
    </dgm:pt>
    <dgm:pt modelId="{F825B3DC-3C45-E544-B4D4-08801F348C80}" type="parTrans" cxnId="{4AF00A48-65D7-7741-9F52-B88849C800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2591EAD-3624-504D-B67E-61829894E026}" type="sibTrans" cxnId="{4AF00A48-65D7-7741-9F52-B88849C800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D2B111FB-2AEC-4B4B-9894-5DEA32FA81D1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AA1A2705-076A-9447-AEF0-29D19072EF50}" type="parTrans" cxnId="{C313EBDE-C89F-0845-B564-FEC4812B345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4F53877-9E27-0F43-B617-08FE4A39D769}" type="sibTrans" cxnId="{C313EBDE-C89F-0845-B564-FEC4812B345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70D18A0-57EA-1C43-A0A8-8EE0BA8820A0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F86C4971-B2E2-884B-AD73-CE3A05DC7FDD}" type="parTrans" cxnId="{6F570BBA-DE6B-6749-B09C-ADBA4A203C64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D6E4CF3-4DD8-204E-9484-DBFC44698553}" type="sibTrans" cxnId="{6F570BBA-DE6B-6749-B09C-ADBA4A203C64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7985240-132A-9A4B-8D85-3DA1482F4F0B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4000FFF4-70A6-E04C-8BD0-762A463F66A2}" type="parTrans" cxnId="{30CD7F9B-E377-9E4D-9D88-DA94C4D1EEF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32DCB762-E27F-E24F-A6C6-E0755492F480}" type="sibTrans" cxnId="{30CD7F9B-E377-9E4D-9D88-DA94C4D1EEF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7D9B7D1-3483-D247-86D9-CEDCB984828E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576CA194-4827-0647-9841-9905A7E4E815}" type="parTrans" cxnId="{A38A0D45-D9D4-864B-8DD1-468563249B4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433E578-8397-1040-B407-7D0794EF517B}" type="sibTrans" cxnId="{A38A0D45-D9D4-864B-8DD1-468563249B4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D03FBD55-5DA9-364C-AE40-23001A3E14CC}">
      <dgm:prSet phldrT="[Text]" custT="1"/>
      <dgm:spPr>
        <a:noFill/>
        <a:ln>
          <a:noFill/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Synonym Dictionary</a:t>
          </a:r>
        </a:p>
      </dgm:t>
    </dgm:pt>
    <dgm:pt modelId="{9FDE491F-CD2B-1E48-B9A2-5B2DB647DD84}" type="sibTrans" cxnId="{B5239FA2-C6B1-EF48-B219-64395DB1A60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4D08896-B7D1-2B44-98B1-35AC9EE8C5CB}" type="parTrans" cxnId="{B5239FA2-C6B1-EF48-B219-64395DB1A60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9EBCFFA1-F368-A641-AF41-171770FF5D4D}" type="pres">
      <dgm:prSet presAssocID="{6F82AC60-E2F4-A840-872D-E9359A4BC3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5E2DBF1-AB90-2B41-BACD-77BD48AA30C2}" type="pres">
      <dgm:prSet presAssocID="{D03FBD55-5DA9-364C-AE40-23001A3E14CC}" presName="hierRoot1" presStyleCnt="0">
        <dgm:presLayoutVars>
          <dgm:hierBranch val="init"/>
        </dgm:presLayoutVars>
      </dgm:prSet>
      <dgm:spPr/>
    </dgm:pt>
    <dgm:pt modelId="{69061A03-0A14-9340-9695-68E477F01C7D}" type="pres">
      <dgm:prSet presAssocID="{D03FBD55-5DA9-364C-AE40-23001A3E14CC}" presName="rootComposite1" presStyleCnt="0"/>
      <dgm:spPr/>
    </dgm:pt>
    <dgm:pt modelId="{3619C44B-EA06-614A-82C4-ED103A6ED5C8}" type="pres">
      <dgm:prSet presAssocID="{D03FBD55-5DA9-364C-AE40-23001A3E14CC}" presName="rootText1" presStyleLbl="node0" presStyleIdx="0" presStyleCnt="1" custScaleX="207995" custScaleY="51962">
        <dgm:presLayoutVars>
          <dgm:chPref val="3"/>
        </dgm:presLayoutVars>
      </dgm:prSet>
      <dgm:spPr/>
    </dgm:pt>
    <dgm:pt modelId="{EA0E7171-ADF0-F447-80B9-AA8960EB662B}" type="pres">
      <dgm:prSet presAssocID="{D03FBD55-5DA9-364C-AE40-23001A3E14CC}" presName="rootConnector1" presStyleLbl="node1" presStyleIdx="0" presStyleCnt="0"/>
      <dgm:spPr/>
    </dgm:pt>
    <dgm:pt modelId="{BEBB05D9-84F7-5E4F-91EE-B512C0F7A588}" type="pres">
      <dgm:prSet presAssocID="{D03FBD55-5DA9-364C-AE40-23001A3E14CC}" presName="hierChild2" presStyleCnt="0"/>
      <dgm:spPr/>
    </dgm:pt>
    <dgm:pt modelId="{AD08C2D7-8315-A645-90DD-16637AA2973D}" type="pres">
      <dgm:prSet presAssocID="{DD25D8B7-04A8-3149-91D9-45DEFB5F2B5C}" presName="Name37" presStyleLbl="parChTrans1D2" presStyleIdx="0" presStyleCnt="6"/>
      <dgm:spPr/>
    </dgm:pt>
    <dgm:pt modelId="{9432A69F-A35C-5B41-A24B-81988F947CB7}" type="pres">
      <dgm:prSet presAssocID="{AFA7BDDD-07B1-EC49-BFD6-23CA3173E492}" presName="hierRoot2" presStyleCnt="0">
        <dgm:presLayoutVars>
          <dgm:hierBranch val="init"/>
        </dgm:presLayoutVars>
      </dgm:prSet>
      <dgm:spPr/>
    </dgm:pt>
    <dgm:pt modelId="{7D669267-AE27-B246-A086-4FA5D4B72319}" type="pres">
      <dgm:prSet presAssocID="{AFA7BDDD-07B1-EC49-BFD6-23CA3173E492}" presName="rootComposite" presStyleCnt="0"/>
      <dgm:spPr/>
    </dgm:pt>
    <dgm:pt modelId="{47C10F1C-3266-2D4F-AF8D-B43F1B6EAAD8}" type="pres">
      <dgm:prSet presAssocID="{AFA7BDDD-07B1-EC49-BFD6-23CA3173E492}" presName="rootText" presStyleLbl="node2" presStyleIdx="0" presStyleCnt="6">
        <dgm:presLayoutVars>
          <dgm:chPref val="3"/>
        </dgm:presLayoutVars>
      </dgm:prSet>
      <dgm:spPr/>
    </dgm:pt>
    <dgm:pt modelId="{9DBF970E-6D58-A049-AD18-07253E5E890E}" type="pres">
      <dgm:prSet presAssocID="{AFA7BDDD-07B1-EC49-BFD6-23CA3173E492}" presName="rootConnector" presStyleLbl="node2" presStyleIdx="0" presStyleCnt="6"/>
      <dgm:spPr/>
    </dgm:pt>
    <dgm:pt modelId="{A450FA7E-D9A2-BD40-8415-7B50C2E861D3}" type="pres">
      <dgm:prSet presAssocID="{AFA7BDDD-07B1-EC49-BFD6-23CA3173E492}" presName="hierChild4" presStyleCnt="0"/>
      <dgm:spPr/>
    </dgm:pt>
    <dgm:pt modelId="{60C0FEB7-B574-594B-A23D-0A0D25F386F9}" type="pres">
      <dgm:prSet presAssocID="{7A5D6A03-206F-CB47-ACD3-233FA34636E2}" presName="Name37" presStyleLbl="parChTrans1D3" presStyleIdx="0" presStyleCnt="20"/>
      <dgm:spPr/>
    </dgm:pt>
    <dgm:pt modelId="{3D99C6A0-0DCD-934F-9BF9-19855264DD30}" type="pres">
      <dgm:prSet presAssocID="{DF8D0F30-9F64-354E-85C9-30EEE67DA305}" presName="hierRoot2" presStyleCnt="0">
        <dgm:presLayoutVars>
          <dgm:hierBranch val="init"/>
        </dgm:presLayoutVars>
      </dgm:prSet>
      <dgm:spPr/>
    </dgm:pt>
    <dgm:pt modelId="{3300F32D-E9E0-4842-AB63-98A39F4CE150}" type="pres">
      <dgm:prSet presAssocID="{DF8D0F30-9F64-354E-85C9-30EEE67DA305}" presName="rootComposite" presStyleCnt="0"/>
      <dgm:spPr/>
    </dgm:pt>
    <dgm:pt modelId="{CBAC8BC1-AD79-6C45-9B9C-70285BEA06AB}" type="pres">
      <dgm:prSet presAssocID="{DF8D0F30-9F64-354E-85C9-30EEE67DA305}" presName="rootText" presStyleLbl="node3" presStyleIdx="0" presStyleCnt="20">
        <dgm:presLayoutVars>
          <dgm:chPref val="3"/>
        </dgm:presLayoutVars>
      </dgm:prSet>
      <dgm:spPr/>
    </dgm:pt>
    <dgm:pt modelId="{3C151DFC-097E-3A4E-8474-F1752F473BA3}" type="pres">
      <dgm:prSet presAssocID="{DF8D0F30-9F64-354E-85C9-30EEE67DA305}" presName="rootConnector" presStyleLbl="node3" presStyleIdx="0" presStyleCnt="20"/>
      <dgm:spPr/>
    </dgm:pt>
    <dgm:pt modelId="{45578B33-BDAF-D947-B7B3-10D21C1BA25A}" type="pres">
      <dgm:prSet presAssocID="{DF8D0F30-9F64-354E-85C9-30EEE67DA305}" presName="hierChild4" presStyleCnt="0"/>
      <dgm:spPr/>
    </dgm:pt>
    <dgm:pt modelId="{F62F7B00-AE53-9243-853B-A10C92A1B014}" type="pres">
      <dgm:prSet presAssocID="{DF8D0F30-9F64-354E-85C9-30EEE67DA305}" presName="hierChild5" presStyleCnt="0"/>
      <dgm:spPr/>
    </dgm:pt>
    <dgm:pt modelId="{C57F60CE-97FF-BE4F-82F2-FBC1DF10F55E}" type="pres">
      <dgm:prSet presAssocID="{5D0DE746-B892-4447-BDF2-9BFB739E58C5}" presName="Name37" presStyleLbl="parChTrans1D3" presStyleIdx="1" presStyleCnt="20"/>
      <dgm:spPr/>
    </dgm:pt>
    <dgm:pt modelId="{143F9189-56B5-824D-ABF2-5F4F8D6370B1}" type="pres">
      <dgm:prSet presAssocID="{B4594D0C-5F69-B946-9098-92B0FCB78369}" presName="hierRoot2" presStyleCnt="0">
        <dgm:presLayoutVars>
          <dgm:hierBranch val="init"/>
        </dgm:presLayoutVars>
      </dgm:prSet>
      <dgm:spPr/>
    </dgm:pt>
    <dgm:pt modelId="{C332391C-63AC-BB49-8276-517D7D14CAA6}" type="pres">
      <dgm:prSet presAssocID="{B4594D0C-5F69-B946-9098-92B0FCB78369}" presName="rootComposite" presStyleCnt="0"/>
      <dgm:spPr/>
    </dgm:pt>
    <dgm:pt modelId="{1EA55A99-0FFA-5A42-AC70-18CF898CD890}" type="pres">
      <dgm:prSet presAssocID="{B4594D0C-5F69-B946-9098-92B0FCB78369}" presName="rootText" presStyleLbl="node3" presStyleIdx="1" presStyleCnt="20">
        <dgm:presLayoutVars>
          <dgm:chPref val="3"/>
        </dgm:presLayoutVars>
      </dgm:prSet>
      <dgm:spPr/>
    </dgm:pt>
    <dgm:pt modelId="{333AF0D6-21B3-7D43-BBD7-B4EF3F2A8967}" type="pres">
      <dgm:prSet presAssocID="{B4594D0C-5F69-B946-9098-92B0FCB78369}" presName="rootConnector" presStyleLbl="node3" presStyleIdx="1" presStyleCnt="20"/>
      <dgm:spPr/>
    </dgm:pt>
    <dgm:pt modelId="{5E424528-7E3E-4748-B55A-73A3C8526C37}" type="pres">
      <dgm:prSet presAssocID="{B4594D0C-5F69-B946-9098-92B0FCB78369}" presName="hierChild4" presStyleCnt="0"/>
      <dgm:spPr/>
    </dgm:pt>
    <dgm:pt modelId="{FA00CCA9-E3C3-EE4C-B12B-E03A0DA05204}" type="pres">
      <dgm:prSet presAssocID="{B4594D0C-5F69-B946-9098-92B0FCB78369}" presName="hierChild5" presStyleCnt="0"/>
      <dgm:spPr/>
    </dgm:pt>
    <dgm:pt modelId="{6D01A0CF-97FC-0742-B937-800333D9282D}" type="pres">
      <dgm:prSet presAssocID="{A6E584CB-BF59-9543-8431-9AC2F6DA92A9}" presName="Name37" presStyleLbl="parChTrans1D3" presStyleIdx="2" presStyleCnt="20"/>
      <dgm:spPr/>
    </dgm:pt>
    <dgm:pt modelId="{767E6B9B-B0A0-384C-A3A1-6B04C1A0CAD5}" type="pres">
      <dgm:prSet presAssocID="{7442DA80-C9AA-BB44-9A57-4E15F5F95714}" presName="hierRoot2" presStyleCnt="0">
        <dgm:presLayoutVars>
          <dgm:hierBranch val="init"/>
        </dgm:presLayoutVars>
      </dgm:prSet>
      <dgm:spPr/>
    </dgm:pt>
    <dgm:pt modelId="{BA5BF843-079A-504E-8511-5A6215A2002E}" type="pres">
      <dgm:prSet presAssocID="{7442DA80-C9AA-BB44-9A57-4E15F5F95714}" presName="rootComposite" presStyleCnt="0"/>
      <dgm:spPr/>
    </dgm:pt>
    <dgm:pt modelId="{5C1AD566-D74E-354A-8DDA-8C04434C4ED2}" type="pres">
      <dgm:prSet presAssocID="{7442DA80-C9AA-BB44-9A57-4E15F5F95714}" presName="rootText" presStyleLbl="node3" presStyleIdx="2" presStyleCnt="20">
        <dgm:presLayoutVars>
          <dgm:chPref val="3"/>
        </dgm:presLayoutVars>
      </dgm:prSet>
      <dgm:spPr/>
    </dgm:pt>
    <dgm:pt modelId="{7ECB87FA-6E0E-624A-8B7D-CA44B3F09CAA}" type="pres">
      <dgm:prSet presAssocID="{7442DA80-C9AA-BB44-9A57-4E15F5F95714}" presName="rootConnector" presStyleLbl="node3" presStyleIdx="2" presStyleCnt="20"/>
      <dgm:spPr/>
    </dgm:pt>
    <dgm:pt modelId="{6B219C26-6557-0342-9937-6FC68591B6A9}" type="pres">
      <dgm:prSet presAssocID="{7442DA80-C9AA-BB44-9A57-4E15F5F95714}" presName="hierChild4" presStyleCnt="0"/>
      <dgm:spPr/>
    </dgm:pt>
    <dgm:pt modelId="{DD85B613-C3BB-394A-9976-945D295F5010}" type="pres">
      <dgm:prSet presAssocID="{7442DA80-C9AA-BB44-9A57-4E15F5F95714}" presName="hierChild5" presStyleCnt="0"/>
      <dgm:spPr/>
    </dgm:pt>
    <dgm:pt modelId="{62C13E7E-1F67-A646-8D6F-E42220FA89C4}" type="pres">
      <dgm:prSet presAssocID="{05E7272A-B1F8-3E4D-B386-076B9A5F1889}" presName="Name37" presStyleLbl="parChTrans1D3" presStyleIdx="3" presStyleCnt="20"/>
      <dgm:spPr/>
    </dgm:pt>
    <dgm:pt modelId="{2C377B1C-82AC-2E4A-8652-A698FB768D1C}" type="pres">
      <dgm:prSet presAssocID="{B76CC342-DF3A-0044-8E77-CC21A78389AD}" presName="hierRoot2" presStyleCnt="0">
        <dgm:presLayoutVars>
          <dgm:hierBranch val="init"/>
        </dgm:presLayoutVars>
      </dgm:prSet>
      <dgm:spPr/>
    </dgm:pt>
    <dgm:pt modelId="{E9942612-9AB1-7F42-950D-B2B6392D1CC7}" type="pres">
      <dgm:prSet presAssocID="{B76CC342-DF3A-0044-8E77-CC21A78389AD}" presName="rootComposite" presStyleCnt="0"/>
      <dgm:spPr/>
    </dgm:pt>
    <dgm:pt modelId="{21662AB9-B9D8-6A42-AFF4-A93902AF48BA}" type="pres">
      <dgm:prSet presAssocID="{B76CC342-DF3A-0044-8E77-CC21A78389AD}" presName="rootText" presStyleLbl="node3" presStyleIdx="3" presStyleCnt="20">
        <dgm:presLayoutVars>
          <dgm:chPref val="3"/>
        </dgm:presLayoutVars>
      </dgm:prSet>
      <dgm:spPr/>
    </dgm:pt>
    <dgm:pt modelId="{2BF15439-6AED-984A-A075-80901CC6291B}" type="pres">
      <dgm:prSet presAssocID="{B76CC342-DF3A-0044-8E77-CC21A78389AD}" presName="rootConnector" presStyleLbl="node3" presStyleIdx="3" presStyleCnt="20"/>
      <dgm:spPr/>
    </dgm:pt>
    <dgm:pt modelId="{8AE8E13C-8714-AC40-AA72-C0F178270FD0}" type="pres">
      <dgm:prSet presAssocID="{B76CC342-DF3A-0044-8E77-CC21A78389AD}" presName="hierChild4" presStyleCnt="0"/>
      <dgm:spPr/>
    </dgm:pt>
    <dgm:pt modelId="{BEE855C5-DC02-2C42-A005-8ECE7717BD36}" type="pres">
      <dgm:prSet presAssocID="{B76CC342-DF3A-0044-8E77-CC21A78389AD}" presName="hierChild5" presStyleCnt="0"/>
      <dgm:spPr/>
    </dgm:pt>
    <dgm:pt modelId="{72DF1899-A990-7B4D-BDCC-EAC6C0407A98}" type="pres">
      <dgm:prSet presAssocID="{AFA7BDDD-07B1-EC49-BFD6-23CA3173E492}" presName="hierChild5" presStyleCnt="0"/>
      <dgm:spPr/>
    </dgm:pt>
    <dgm:pt modelId="{144AE4CB-1D25-C049-BF2D-F3F4FE791B27}" type="pres">
      <dgm:prSet presAssocID="{4F7EFDD9-A524-6549-9B18-EC7753AC818D}" presName="Name37" presStyleLbl="parChTrans1D2" presStyleIdx="1" presStyleCnt="6"/>
      <dgm:spPr/>
    </dgm:pt>
    <dgm:pt modelId="{1746D2B4-8878-7D40-9623-99A60DDAFFD2}" type="pres">
      <dgm:prSet presAssocID="{76B3C744-A9FA-E044-B553-39D06B7C4725}" presName="hierRoot2" presStyleCnt="0">
        <dgm:presLayoutVars>
          <dgm:hierBranch val="init"/>
        </dgm:presLayoutVars>
      </dgm:prSet>
      <dgm:spPr/>
    </dgm:pt>
    <dgm:pt modelId="{A9D72E72-5EBF-FB4E-A04A-A3B4C0F2C778}" type="pres">
      <dgm:prSet presAssocID="{76B3C744-A9FA-E044-B553-39D06B7C4725}" presName="rootComposite" presStyleCnt="0"/>
      <dgm:spPr/>
    </dgm:pt>
    <dgm:pt modelId="{71078C9A-4006-164F-85E9-930F19C94AF8}" type="pres">
      <dgm:prSet presAssocID="{76B3C744-A9FA-E044-B553-39D06B7C4725}" presName="rootText" presStyleLbl="node2" presStyleIdx="1" presStyleCnt="6">
        <dgm:presLayoutVars>
          <dgm:chPref val="3"/>
        </dgm:presLayoutVars>
      </dgm:prSet>
      <dgm:spPr/>
    </dgm:pt>
    <dgm:pt modelId="{37BB48C1-12CA-E144-9EDD-90256BF7D047}" type="pres">
      <dgm:prSet presAssocID="{76B3C744-A9FA-E044-B553-39D06B7C4725}" presName="rootConnector" presStyleLbl="node2" presStyleIdx="1" presStyleCnt="6"/>
      <dgm:spPr/>
    </dgm:pt>
    <dgm:pt modelId="{4B81D389-4C27-8A45-BC12-4ABFBAD2BF7B}" type="pres">
      <dgm:prSet presAssocID="{76B3C744-A9FA-E044-B553-39D06B7C4725}" presName="hierChild4" presStyleCnt="0"/>
      <dgm:spPr/>
    </dgm:pt>
    <dgm:pt modelId="{F2647559-D3A8-2140-A310-98339630C6A1}" type="pres">
      <dgm:prSet presAssocID="{80841FBE-9EF1-6247-9E59-448D078E85BE}" presName="Name37" presStyleLbl="parChTrans1D3" presStyleIdx="4" presStyleCnt="20"/>
      <dgm:spPr/>
    </dgm:pt>
    <dgm:pt modelId="{4F5E827F-529C-5A41-9EC2-EA386371D3DE}" type="pres">
      <dgm:prSet presAssocID="{E3DE4444-E50B-EC41-A9F8-3F921E4E8AC4}" presName="hierRoot2" presStyleCnt="0">
        <dgm:presLayoutVars>
          <dgm:hierBranch val="init"/>
        </dgm:presLayoutVars>
      </dgm:prSet>
      <dgm:spPr/>
    </dgm:pt>
    <dgm:pt modelId="{EAC64BFD-98C1-8844-96BF-235EA710F40B}" type="pres">
      <dgm:prSet presAssocID="{E3DE4444-E50B-EC41-A9F8-3F921E4E8AC4}" presName="rootComposite" presStyleCnt="0"/>
      <dgm:spPr/>
    </dgm:pt>
    <dgm:pt modelId="{56497D55-B2A7-054A-8784-8D3505E5A289}" type="pres">
      <dgm:prSet presAssocID="{E3DE4444-E50B-EC41-A9F8-3F921E4E8AC4}" presName="rootText" presStyleLbl="node3" presStyleIdx="4" presStyleCnt="20">
        <dgm:presLayoutVars>
          <dgm:chPref val="3"/>
        </dgm:presLayoutVars>
      </dgm:prSet>
      <dgm:spPr/>
    </dgm:pt>
    <dgm:pt modelId="{2635F06B-2642-984F-A02A-4F5A42E79EEA}" type="pres">
      <dgm:prSet presAssocID="{E3DE4444-E50B-EC41-A9F8-3F921E4E8AC4}" presName="rootConnector" presStyleLbl="node3" presStyleIdx="4" presStyleCnt="20"/>
      <dgm:spPr/>
    </dgm:pt>
    <dgm:pt modelId="{6663B18A-7AC0-C940-BEA4-84203A952F14}" type="pres">
      <dgm:prSet presAssocID="{E3DE4444-E50B-EC41-A9F8-3F921E4E8AC4}" presName="hierChild4" presStyleCnt="0"/>
      <dgm:spPr/>
    </dgm:pt>
    <dgm:pt modelId="{CFD6AEDC-BE93-5E49-820D-A1F1E3291AE6}" type="pres">
      <dgm:prSet presAssocID="{E3DE4444-E50B-EC41-A9F8-3F921E4E8AC4}" presName="hierChild5" presStyleCnt="0"/>
      <dgm:spPr/>
    </dgm:pt>
    <dgm:pt modelId="{FC5F7B52-D2A5-B74C-A67B-5A64EEAC2AD5}" type="pres">
      <dgm:prSet presAssocID="{678B59CF-896D-4B47-B4BE-B563D629C693}" presName="Name37" presStyleLbl="parChTrans1D3" presStyleIdx="5" presStyleCnt="20"/>
      <dgm:spPr/>
    </dgm:pt>
    <dgm:pt modelId="{510ABB19-FAAD-D045-8D5B-E7ADEBC2E773}" type="pres">
      <dgm:prSet presAssocID="{7E2F1109-AB72-B249-8010-0BF1EDEE4F43}" presName="hierRoot2" presStyleCnt="0">
        <dgm:presLayoutVars>
          <dgm:hierBranch val="init"/>
        </dgm:presLayoutVars>
      </dgm:prSet>
      <dgm:spPr/>
    </dgm:pt>
    <dgm:pt modelId="{5BD3F5B8-380E-834D-AEE5-F87445BAC632}" type="pres">
      <dgm:prSet presAssocID="{7E2F1109-AB72-B249-8010-0BF1EDEE4F43}" presName="rootComposite" presStyleCnt="0"/>
      <dgm:spPr/>
    </dgm:pt>
    <dgm:pt modelId="{A729D37F-3018-D140-9B58-4E15C0E59FD4}" type="pres">
      <dgm:prSet presAssocID="{7E2F1109-AB72-B249-8010-0BF1EDEE4F43}" presName="rootText" presStyleLbl="node3" presStyleIdx="5" presStyleCnt="20">
        <dgm:presLayoutVars>
          <dgm:chPref val="3"/>
        </dgm:presLayoutVars>
      </dgm:prSet>
      <dgm:spPr/>
    </dgm:pt>
    <dgm:pt modelId="{DAAC1B36-2F6C-5244-B11F-3703C7769AD0}" type="pres">
      <dgm:prSet presAssocID="{7E2F1109-AB72-B249-8010-0BF1EDEE4F43}" presName="rootConnector" presStyleLbl="node3" presStyleIdx="5" presStyleCnt="20"/>
      <dgm:spPr/>
    </dgm:pt>
    <dgm:pt modelId="{89B75635-1592-824E-86EC-A7F257E0BFCC}" type="pres">
      <dgm:prSet presAssocID="{7E2F1109-AB72-B249-8010-0BF1EDEE4F43}" presName="hierChild4" presStyleCnt="0"/>
      <dgm:spPr/>
    </dgm:pt>
    <dgm:pt modelId="{2F5775C7-0E1F-D342-BBB0-B43888B12CEA}" type="pres">
      <dgm:prSet presAssocID="{7E2F1109-AB72-B249-8010-0BF1EDEE4F43}" presName="hierChild5" presStyleCnt="0"/>
      <dgm:spPr/>
    </dgm:pt>
    <dgm:pt modelId="{06D10406-5239-6A42-9F47-EE1C847F6ACD}" type="pres">
      <dgm:prSet presAssocID="{619B1F24-01B7-1647-9275-D1F919A61904}" presName="Name37" presStyleLbl="parChTrans1D3" presStyleIdx="6" presStyleCnt="20"/>
      <dgm:spPr/>
    </dgm:pt>
    <dgm:pt modelId="{688F2675-74A8-D643-833E-03FD2202C574}" type="pres">
      <dgm:prSet presAssocID="{3245D33B-4EF8-9C45-A8C2-B8C6C5EE7A54}" presName="hierRoot2" presStyleCnt="0">
        <dgm:presLayoutVars>
          <dgm:hierBranch val="init"/>
        </dgm:presLayoutVars>
      </dgm:prSet>
      <dgm:spPr/>
    </dgm:pt>
    <dgm:pt modelId="{9115F7F6-A5E2-484E-B3AF-5853C369AB8A}" type="pres">
      <dgm:prSet presAssocID="{3245D33B-4EF8-9C45-A8C2-B8C6C5EE7A54}" presName="rootComposite" presStyleCnt="0"/>
      <dgm:spPr/>
    </dgm:pt>
    <dgm:pt modelId="{E2962CD0-8234-3349-AA08-3E3F69D24427}" type="pres">
      <dgm:prSet presAssocID="{3245D33B-4EF8-9C45-A8C2-B8C6C5EE7A54}" presName="rootText" presStyleLbl="node3" presStyleIdx="6" presStyleCnt="20">
        <dgm:presLayoutVars>
          <dgm:chPref val="3"/>
        </dgm:presLayoutVars>
      </dgm:prSet>
      <dgm:spPr/>
    </dgm:pt>
    <dgm:pt modelId="{CC202956-B6DB-E040-AA89-7AEB3017D24F}" type="pres">
      <dgm:prSet presAssocID="{3245D33B-4EF8-9C45-A8C2-B8C6C5EE7A54}" presName="rootConnector" presStyleLbl="node3" presStyleIdx="6" presStyleCnt="20"/>
      <dgm:spPr/>
    </dgm:pt>
    <dgm:pt modelId="{57D505CB-4510-D044-9B7C-A709044C551A}" type="pres">
      <dgm:prSet presAssocID="{3245D33B-4EF8-9C45-A8C2-B8C6C5EE7A54}" presName="hierChild4" presStyleCnt="0"/>
      <dgm:spPr/>
    </dgm:pt>
    <dgm:pt modelId="{61EE1434-52B0-6342-BD27-31D0D0B5B134}" type="pres">
      <dgm:prSet presAssocID="{3245D33B-4EF8-9C45-A8C2-B8C6C5EE7A54}" presName="hierChild5" presStyleCnt="0"/>
      <dgm:spPr/>
    </dgm:pt>
    <dgm:pt modelId="{74B0D227-7FBF-8C45-82D0-ACC89272A329}" type="pres">
      <dgm:prSet presAssocID="{8A6CF58E-DD8C-8445-92DF-97703074B094}" presName="Name37" presStyleLbl="parChTrans1D3" presStyleIdx="7" presStyleCnt="20"/>
      <dgm:spPr/>
    </dgm:pt>
    <dgm:pt modelId="{6DC61095-3055-D347-99F2-46C656706A72}" type="pres">
      <dgm:prSet presAssocID="{2D4E54DE-0419-7340-8869-CF512EFEE3DA}" presName="hierRoot2" presStyleCnt="0">
        <dgm:presLayoutVars>
          <dgm:hierBranch val="init"/>
        </dgm:presLayoutVars>
      </dgm:prSet>
      <dgm:spPr/>
    </dgm:pt>
    <dgm:pt modelId="{9B6B6F65-6F2A-F04E-A150-36F3A1544904}" type="pres">
      <dgm:prSet presAssocID="{2D4E54DE-0419-7340-8869-CF512EFEE3DA}" presName="rootComposite" presStyleCnt="0"/>
      <dgm:spPr/>
    </dgm:pt>
    <dgm:pt modelId="{6228A80A-1EF8-494C-893E-89FEA3658CD8}" type="pres">
      <dgm:prSet presAssocID="{2D4E54DE-0419-7340-8869-CF512EFEE3DA}" presName="rootText" presStyleLbl="node3" presStyleIdx="7" presStyleCnt="20">
        <dgm:presLayoutVars>
          <dgm:chPref val="3"/>
        </dgm:presLayoutVars>
      </dgm:prSet>
      <dgm:spPr/>
    </dgm:pt>
    <dgm:pt modelId="{882044B6-295B-6348-9471-38782DDFD44B}" type="pres">
      <dgm:prSet presAssocID="{2D4E54DE-0419-7340-8869-CF512EFEE3DA}" presName="rootConnector" presStyleLbl="node3" presStyleIdx="7" presStyleCnt="20"/>
      <dgm:spPr/>
    </dgm:pt>
    <dgm:pt modelId="{DDBF03D2-99F2-724C-8725-CA61BCBA679A}" type="pres">
      <dgm:prSet presAssocID="{2D4E54DE-0419-7340-8869-CF512EFEE3DA}" presName="hierChild4" presStyleCnt="0"/>
      <dgm:spPr/>
    </dgm:pt>
    <dgm:pt modelId="{25A0940B-A5CB-2E47-98F3-0F3237671F45}" type="pres">
      <dgm:prSet presAssocID="{2D4E54DE-0419-7340-8869-CF512EFEE3DA}" presName="hierChild5" presStyleCnt="0"/>
      <dgm:spPr/>
    </dgm:pt>
    <dgm:pt modelId="{230AD6F7-119B-AA4D-B243-209B3D89ABB1}" type="pres">
      <dgm:prSet presAssocID="{76B3C744-A9FA-E044-B553-39D06B7C4725}" presName="hierChild5" presStyleCnt="0"/>
      <dgm:spPr/>
    </dgm:pt>
    <dgm:pt modelId="{4656ADAF-EE61-A141-876F-36B98E07807B}" type="pres">
      <dgm:prSet presAssocID="{F16E13AC-A380-0A47-B250-C3B84F41FA33}" presName="Name37" presStyleLbl="parChTrans1D2" presStyleIdx="2" presStyleCnt="6"/>
      <dgm:spPr/>
    </dgm:pt>
    <dgm:pt modelId="{D3CA4FC8-A31B-7544-9658-2B3B674B6900}" type="pres">
      <dgm:prSet presAssocID="{87D4B716-5C7E-A641-A45D-01816BF777C6}" presName="hierRoot2" presStyleCnt="0">
        <dgm:presLayoutVars>
          <dgm:hierBranch val="init"/>
        </dgm:presLayoutVars>
      </dgm:prSet>
      <dgm:spPr/>
    </dgm:pt>
    <dgm:pt modelId="{E450D171-2C72-1445-B428-A8605B0016CE}" type="pres">
      <dgm:prSet presAssocID="{87D4B716-5C7E-A641-A45D-01816BF777C6}" presName="rootComposite" presStyleCnt="0"/>
      <dgm:spPr/>
    </dgm:pt>
    <dgm:pt modelId="{D31E8E0A-E705-B340-B75D-200F1370C9E1}" type="pres">
      <dgm:prSet presAssocID="{87D4B716-5C7E-A641-A45D-01816BF777C6}" presName="rootText" presStyleLbl="node2" presStyleIdx="2" presStyleCnt="6">
        <dgm:presLayoutVars>
          <dgm:chPref val="3"/>
        </dgm:presLayoutVars>
      </dgm:prSet>
      <dgm:spPr/>
    </dgm:pt>
    <dgm:pt modelId="{0BFE6418-D6FE-A640-A652-734B5BCC9869}" type="pres">
      <dgm:prSet presAssocID="{87D4B716-5C7E-A641-A45D-01816BF777C6}" presName="rootConnector" presStyleLbl="node2" presStyleIdx="2" presStyleCnt="6"/>
      <dgm:spPr/>
    </dgm:pt>
    <dgm:pt modelId="{E6711629-7B03-4942-8B72-254341F6E62A}" type="pres">
      <dgm:prSet presAssocID="{87D4B716-5C7E-A641-A45D-01816BF777C6}" presName="hierChild4" presStyleCnt="0"/>
      <dgm:spPr/>
    </dgm:pt>
    <dgm:pt modelId="{85B9F985-3AC5-8941-9708-175B8B3923F6}" type="pres">
      <dgm:prSet presAssocID="{4F064AF8-5011-214C-B3E6-88EBF8089932}" presName="Name37" presStyleLbl="parChTrans1D3" presStyleIdx="8" presStyleCnt="20"/>
      <dgm:spPr/>
    </dgm:pt>
    <dgm:pt modelId="{577B7347-2966-5740-9307-DC6E851DFB3F}" type="pres">
      <dgm:prSet presAssocID="{E65E37B7-46FA-1B4D-B0A2-572DFDBEBBD0}" presName="hierRoot2" presStyleCnt="0">
        <dgm:presLayoutVars>
          <dgm:hierBranch val="init"/>
        </dgm:presLayoutVars>
      </dgm:prSet>
      <dgm:spPr/>
    </dgm:pt>
    <dgm:pt modelId="{F0640A2A-CCDE-9B40-910B-B9F2F68D333E}" type="pres">
      <dgm:prSet presAssocID="{E65E37B7-46FA-1B4D-B0A2-572DFDBEBBD0}" presName="rootComposite" presStyleCnt="0"/>
      <dgm:spPr/>
    </dgm:pt>
    <dgm:pt modelId="{C36AE320-1CE7-B04F-AC24-B4886AA964A7}" type="pres">
      <dgm:prSet presAssocID="{E65E37B7-46FA-1B4D-B0A2-572DFDBEBBD0}" presName="rootText" presStyleLbl="node3" presStyleIdx="8" presStyleCnt="20">
        <dgm:presLayoutVars>
          <dgm:chPref val="3"/>
        </dgm:presLayoutVars>
      </dgm:prSet>
      <dgm:spPr/>
    </dgm:pt>
    <dgm:pt modelId="{A74BBD7E-CE42-7742-8D2C-D6727C1DA6F4}" type="pres">
      <dgm:prSet presAssocID="{E65E37B7-46FA-1B4D-B0A2-572DFDBEBBD0}" presName="rootConnector" presStyleLbl="node3" presStyleIdx="8" presStyleCnt="20"/>
      <dgm:spPr/>
    </dgm:pt>
    <dgm:pt modelId="{3F167D20-EC0B-D742-9306-F84203D3AEA1}" type="pres">
      <dgm:prSet presAssocID="{E65E37B7-46FA-1B4D-B0A2-572DFDBEBBD0}" presName="hierChild4" presStyleCnt="0"/>
      <dgm:spPr/>
    </dgm:pt>
    <dgm:pt modelId="{2440DD4F-48E4-0A41-833B-FAC81146BA46}" type="pres">
      <dgm:prSet presAssocID="{E65E37B7-46FA-1B4D-B0A2-572DFDBEBBD0}" presName="hierChild5" presStyleCnt="0"/>
      <dgm:spPr/>
    </dgm:pt>
    <dgm:pt modelId="{607A1835-3271-A14A-A4E8-423C4313702C}" type="pres">
      <dgm:prSet presAssocID="{2173B005-DD3C-C843-B683-D88DEA88679A}" presName="Name37" presStyleLbl="parChTrans1D3" presStyleIdx="9" presStyleCnt="20"/>
      <dgm:spPr/>
    </dgm:pt>
    <dgm:pt modelId="{8C2822DE-BCD8-B54E-988E-1E9EA7DE55B7}" type="pres">
      <dgm:prSet presAssocID="{C779209A-EBAF-6D41-BC77-D74D4866059D}" presName="hierRoot2" presStyleCnt="0">
        <dgm:presLayoutVars>
          <dgm:hierBranch val="init"/>
        </dgm:presLayoutVars>
      </dgm:prSet>
      <dgm:spPr/>
    </dgm:pt>
    <dgm:pt modelId="{683974EE-84F5-0342-B1E3-84F2387EEA49}" type="pres">
      <dgm:prSet presAssocID="{C779209A-EBAF-6D41-BC77-D74D4866059D}" presName="rootComposite" presStyleCnt="0"/>
      <dgm:spPr/>
    </dgm:pt>
    <dgm:pt modelId="{AE5D0BFF-6AF7-6943-8EE7-642635AEB1B3}" type="pres">
      <dgm:prSet presAssocID="{C779209A-EBAF-6D41-BC77-D74D4866059D}" presName="rootText" presStyleLbl="node3" presStyleIdx="9" presStyleCnt="20">
        <dgm:presLayoutVars>
          <dgm:chPref val="3"/>
        </dgm:presLayoutVars>
      </dgm:prSet>
      <dgm:spPr/>
    </dgm:pt>
    <dgm:pt modelId="{5E228DAA-B5F5-2B41-8D88-A68ED5987944}" type="pres">
      <dgm:prSet presAssocID="{C779209A-EBAF-6D41-BC77-D74D4866059D}" presName="rootConnector" presStyleLbl="node3" presStyleIdx="9" presStyleCnt="20"/>
      <dgm:spPr/>
    </dgm:pt>
    <dgm:pt modelId="{FDCA47CE-FA0A-6644-BEE1-1D77DDA39A09}" type="pres">
      <dgm:prSet presAssocID="{C779209A-EBAF-6D41-BC77-D74D4866059D}" presName="hierChild4" presStyleCnt="0"/>
      <dgm:spPr/>
    </dgm:pt>
    <dgm:pt modelId="{EA4C654B-104E-FC49-A281-D8FD16D88DC6}" type="pres">
      <dgm:prSet presAssocID="{C779209A-EBAF-6D41-BC77-D74D4866059D}" presName="hierChild5" presStyleCnt="0"/>
      <dgm:spPr/>
    </dgm:pt>
    <dgm:pt modelId="{1B580882-2909-A645-A0EE-15B09E91837E}" type="pres">
      <dgm:prSet presAssocID="{06D796B4-36EF-0848-AA09-7616DF3022A7}" presName="Name37" presStyleLbl="parChTrans1D3" presStyleIdx="10" presStyleCnt="20"/>
      <dgm:spPr/>
    </dgm:pt>
    <dgm:pt modelId="{7879551C-C02A-1242-9753-D839F4F3D78B}" type="pres">
      <dgm:prSet presAssocID="{8659A49A-BF24-D54F-9DBE-B05804F8ABAF}" presName="hierRoot2" presStyleCnt="0">
        <dgm:presLayoutVars>
          <dgm:hierBranch val="init"/>
        </dgm:presLayoutVars>
      </dgm:prSet>
      <dgm:spPr/>
    </dgm:pt>
    <dgm:pt modelId="{F2EBA880-43F1-4F45-9EC4-2750E5029361}" type="pres">
      <dgm:prSet presAssocID="{8659A49A-BF24-D54F-9DBE-B05804F8ABAF}" presName="rootComposite" presStyleCnt="0"/>
      <dgm:spPr/>
    </dgm:pt>
    <dgm:pt modelId="{94570406-B0E3-DA41-A36F-93413BD540FD}" type="pres">
      <dgm:prSet presAssocID="{8659A49A-BF24-D54F-9DBE-B05804F8ABAF}" presName="rootText" presStyleLbl="node3" presStyleIdx="10" presStyleCnt="20">
        <dgm:presLayoutVars>
          <dgm:chPref val="3"/>
        </dgm:presLayoutVars>
      </dgm:prSet>
      <dgm:spPr/>
    </dgm:pt>
    <dgm:pt modelId="{C13D0241-DC2C-574E-BA27-A26CAFDE2B9E}" type="pres">
      <dgm:prSet presAssocID="{8659A49A-BF24-D54F-9DBE-B05804F8ABAF}" presName="rootConnector" presStyleLbl="node3" presStyleIdx="10" presStyleCnt="20"/>
      <dgm:spPr/>
    </dgm:pt>
    <dgm:pt modelId="{DFC940A2-F692-944A-AE11-3002792F51DD}" type="pres">
      <dgm:prSet presAssocID="{8659A49A-BF24-D54F-9DBE-B05804F8ABAF}" presName="hierChild4" presStyleCnt="0"/>
      <dgm:spPr/>
    </dgm:pt>
    <dgm:pt modelId="{F73AB33F-E43D-3749-B70B-6AF75DA457F3}" type="pres">
      <dgm:prSet presAssocID="{8659A49A-BF24-D54F-9DBE-B05804F8ABAF}" presName="hierChild5" presStyleCnt="0"/>
      <dgm:spPr/>
    </dgm:pt>
    <dgm:pt modelId="{DFBBF8AD-B115-1244-A765-63A60DF3D73A}" type="pres">
      <dgm:prSet presAssocID="{703DE0BC-AB23-FD4C-BF9A-EDBAC141DD33}" presName="Name37" presStyleLbl="parChTrans1D3" presStyleIdx="11" presStyleCnt="20"/>
      <dgm:spPr/>
    </dgm:pt>
    <dgm:pt modelId="{3C4D8B39-F906-CB4C-A1BD-4377C5B510DB}" type="pres">
      <dgm:prSet presAssocID="{B3E157D2-8AFE-9A45-AF4B-8E1DE9F47897}" presName="hierRoot2" presStyleCnt="0">
        <dgm:presLayoutVars>
          <dgm:hierBranch val="init"/>
        </dgm:presLayoutVars>
      </dgm:prSet>
      <dgm:spPr/>
    </dgm:pt>
    <dgm:pt modelId="{D4D83D64-D5C1-914E-9493-2FB3F480CED4}" type="pres">
      <dgm:prSet presAssocID="{B3E157D2-8AFE-9A45-AF4B-8E1DE9F47897}" presName="rootComposite" presStyleCnt="0"/>
      <dgm:spPr/>
    </dgm:pt>
    <dgm:pt modelId="{79F5772E-5049-4D4C-B768-B67DF8AD699F}" type="pres">
      <dgm:prSet presAssocID="{B3E157D2-8AFE-9A45-AF4B-8E1DE9F47897}" presName="rootText" presStyleLbl="node3" presStyleIdx="11" presStyleCnt="20">
        <dgm:presLayoutVars>
          <dgm:chPref val="3"/>
        </dgm:presLayoutVars>
      </dgm:prSet>
      <dgm:spPr/>
    </dgm:pt>
    <dgm:pt modelId="{B34E2130-7F89-DA49-87CE-7216973C236A}" type="pres">
      <dgm:prSet presAssocID="{B3E157D2-8AFE-9A45-AF4B-8E1DE9F47897}" presName="rootConnector" presStyleLbl="node3" presStyleIdx="11" presStyleCnt="20"/>
      <dgm:spPr/>
    </dgm:pt>
    <dgm:pt modelId="{4A261975-0700-F740-A7A3-BBC006B51BC1}" type="pres">
      <dgm:prSet presAssocID="{B3E157D2-8AFE-9A45-AF4B-8E1DE9F47897}" presName="hierChild4" presStyleCnt="0"/>
      <dgm:spPr/>
    </dgm:pt>
    <dgm:pt modelId="{86FB850E-7B8F-EE4F-A8C2-21F4C35635B8}" type="pres">
      <dgm:prSet presAssocID="{B3E157D2-8AFE-9A45-AF4B-8E1DE9F47897}" presName="hierChild5" presStyleCnt="0"/>
      <dgm:spPr/>
    </dgm:pt>
    <dgm:pt modelId="{5A157908-FEFE-4F46-A7A7-ECBE8D7B25D6}" type="pres">
      <dgm:prSet presAssocID="{87D4B716-5C7E-A641-A45D-01816BF777C6}" presName="hierChild5" presStyleCnt="0"/>
      <dgm:spPr/>
    </dgm:pt>
    <dgm:pt modelId="{4FC2203F-856B-A74B-ADE0-E27DE57EB525}" type="pres">
      <dgm:prSet presAssocID="{E02EF77E-FA67-7047-8A99-60B145C79742}" presName="Name37" presStyleLbl="parChTrans1D2" presStyleIdx="3" presStyleCnt="6"/>
      <dgm:spPr/>
    </dgm:pt>
    <dgm:pt modelId="{A16F986D-42CF-2C4D-9DE2-8811AF2DE6E8}" type="pres">
      <dgm:prSet presAssocID="{87CDFDC9-B91A-F740-A40F-49CDD4BB0CE5}" presName="hierRoot2" presStyleCnt="0">
        <dgm:presLayoutVars>
          <dgm:hierBranch val="init"/>
        </dgm:presLayoutVars>
      </dgm:prSet>
      <dgm:spPr/>
    </dgm:pt>
    <dgm:pt modelId="{D2C69920-9701-9646-945D-99EC291F58C5}" type="pres">
      <dgm:prSet presAssocID="{87CDFDC9-B91A-F740-A40F-49CDD4BB0CE5}" presName="rootComposite" presStyleCnt="0"/>
      <dgm:spPr/>
    </dgm:pt>
    <dgm:pt modelId="{310F3252-4EC4-0A44-B675-1AB99E1453CA}" type="pres">
      <dgm:prSet presAssocID="{87CDFDC9-B91A-F740-A40F-49CDD4BB0CE5}" presName="rootText" presStyleLbl="node2" presStyleIdx="3" presStyleCnt="6">
        <dgm:presLayoutVars>
          <dgm:chPref val="3"/>
        </dgm:presLayoutVars>
      </dgm:prSet>
      <dgm:spPr/>
    </dgm:pt>
    <dgm:pt modelId="{5D13D4DE-12F9-9A4A-819D-5120D2B73D2B}" type="pres">
      <dgm:prSet presAssocID="{87CDFDC9-B91A-F740-A40F-49CDD4BB0CE5}" presName="rootConnector" presStyleLbl="node2" presStyleIdx="3" presStyleCnt="6"/>
      <dgm:spPr/>
    </dgm:pt>
    <dgm:pt modelId="{A48866AE-A44C-5C49-A9EE-90ED69748EF0}" type="pres">
      <dgm:prSet presAssocID="{87CDFDC9-B91A-F740-A40F-49CDD4BB0CE5}" presName="hierChild4" presStyleCnt="0"/>
      <dgm:spPr/>
    </dgm:pt>
    <dgm:pt modelId="{4BCFB38A-63A9-4E44-9DDC-F95B8DBF86FE}" type="pres">
      <dgm:prSet presAssocID="{A1E36A87-6EE9-EB43-B8A0-33D0228EB729}" presName="Name37" presStyleLbl="parChTrans1D3" presStyleIdx="12" presStyleCnt="20"/>
      <dgm:spPr/>
    </dgm:pt>
    <dgm:pt modelId="{4657DCFF-BCB8-C545-A89E-DD0912EC7EF3}" type="pres">
      <dgm:prSet presAssocID="{19148335-DC2F-6340-A7BC-6CF671A0744C}" presName="hierRoot2" presStyleCnt="0">
        <dgm:presLayoutVars>
          <dgm:hierBranch val="init"/>
        </dgm:presLayoutVars>
      </dgm:prSet>
      <dgm:spPr/>
    </dgm:pt>
    <dgm:pt modelId="{35FB2E35-2D4D-084F-B173-C7E8C244E3F9}" type="pres">
      <dgm:prSet presAssocID="{19148335-DC2F-6340-A7BC-6CF671A0744C}" presName="rootComposite" presStyleCnt="0"/>
      <dgm:spPr/>
    </dgm:pt>
    <dgm:pt modelId="{C83FDC0B-3427-5E41-8033-7927AD73742D}" type="pres">
      <dgm:prSet presAssocID="{19148335-DC2F-6340-A7BC-6CF671A0744C}" presName="rootText" presStyleLbl="node3" presStyleIdx="12" presStyleCnt="20">
        <dgm:presLayoutVars>
          <dgm:chPref val="3"/>
        </dgm:presLayoutVars>
      </dgm:prSet>
      <dgm:spPr/>
    </dgm:pt>
    <dgm:pt modelId="{3EB9380A-0081-1E4A-831B-A55754427EEC}" type="pres">
      <dgm:prSet presAssocID="{19148335-DC2F-6340-A7BC-6CF671A0744C}" presName="rootConnector" presStyleLbl="node3" presStyleIdx="12" presStyleCnt="20"/>
      <dgm:spPr/>
    </dgm:pt>
    <dgm:pt modelId="{F8CA047C-1D07-9B41-8861-6D15918155A5}" type="pres">
      <dgm:prSet presAssocID="{19148335-DC2F-6340-A7BC-6CF671A0744C}" presName="hierChild4" presStyleCnt="0"/>
      <dgm:spPr/>
    </dgm:pt>
    <dgm:pt modelId="{522B8BB9-C17C-4640-A894-ACA217324E94}" type="pres">
      <dgm:prSet presAssocID="{19148335-DC2F-6340-A7BC-6CF671A0744C}" presName="hierChild5" presStyleCnt="0"/>
      <dgm:spPr/>
    </dgm:pt>
    <dgm:pt modelId="{943E1180-9295-5F44-84F7-A4D0754FC856}" type="pres">
      <dgm:prSet presAssocID="{25ACA85B-09DC-E943-94F7-75B39753FCF9}" presName="Name37" presStyleLbl="parChTrans1D3" presStyleIdx="13" presStyleCnt="20"/>
      <dgm:spPr/>
    </dgm:pt>
    <dgm:pt modelId="{95D49CAB-772E-6C44-9074-C460158E1D30}" type="pres">
      <dgm:prSet presAssocID="{C2A3C7D0-02B3-C641-94DC-423639E445A7}" presName="hierRoot2" presStyleCnt="0">
        <dgm:presLayoutVars>
          <dgm:hierBranch val="init"/>
        </dgm:presLayoutVars>
      </dgm:prSet>
      <dgm:spPr/>
    </dgm:pt>
    <dgm:pt modelId="{FFBF377D-524F-EC45-B645-91B7BB1114EB}" type="pres">
      <dgm:prSet presAssocID="{C2A3C7D0-02B3-C641-94DC-423639E445A7}" presName="rootComposite" presStyleCnt="0"/>
      <dgm:spPr/>
    </dgm:pt>
    <dgm:pt modelId="{7F9E2AB1-A9FF-3E41-9562-9AE099746535}" type="pres">
      <dgm:prSet presAssocID="{C2A3C7D0-02B3-C641-94DC-423639E445A7}" presName="rootText" presStyleLbl="node3" presStyleIdx="13" presStyleCnt="20">
        <dgm:presLayoutVars>
          <dgm:chPref val="3"/>
        </dgm:presLayoutVars>
      </dgm:prSet>
      <dgm:spPr/>
    </dgm:pt>
    <dgm:pt modelId="{DEF7FC9C-12D0-654C-BACA-2BD27DE4D158}" type="pres">
      <dgm:prSet presAssocID="{C2A3C7D0-02B3-C641-94DC-423639E445A7}" presName="rootConnector" presStyleLbl="node3" presStyleIdx="13" presStyleCnt="20"/>
      <dgm:spPr/>
    </dgm:pt>
    <dgm:pt modelId="{C0A5451D-4593-334B-A2F1-FBF5207277E1}" type="pres">
      <dgm:prSet presAssocID="{C2A3C7D0-02B3-C641-94DC-423639E445A7}" presName="hierChild4" presStyleCnt="0"/>
      <dgm:spPr/>
    </dgm:pt>
    <dgm:pt modelId="{6F3B6139-38F8-8C4C-A74E-6848C7063361}" type="pres">
      <dgm:prSet presAssocID="{C2A3C7D0-02B3-C641-94DC-423639E445A7}" presName="hierChild5" presStyleCnt="0"/>
      <dgm:spPr/>
    </dgm:pt>
    <dgm:pt modelId="{ED2416B9-A4F6-854B-9D4F-9EBED444E275}" type="pres">
      <dgm:prSet presAssocID="{87CDFDC9-B91A-F740-A40F-49CDD4BB0CE5}" presName="hierChild5" presStyleCnt="0"/>
      <dgm:spPr/>
    </dgm:pt>
    <dgm:pt modelId="{007C9CD1-A4B6-4444-A9C7-5C38FF0564D6}" type="pres">
      <dgm:prSet presAssocID="{99444855-98F0-9C44-93DE-D692F64D0A8C}" presName="Name37" presStyleLbl="parChTrans1D2" presStyleIdx="4" presStyleCnt="6"/>
      <dgm:spPr/>
    </dgm:pt>
    <dgm:pt modelId="{EDDA66E7-6B3B-FC42-B9FE-0863547D18FE}" type="pres">
      <dgm:prSet presAssocID="{72661436-8D88-B247-82C6-378E9AD85B54}" presName="hierRoot2" presStyleCnt="0">
        <dgm:presLayoutVars>
          <dgm:hierBranch val="init"/>
        </dgm:presLayoutVars>
      </dgm:prSet>
      <dgm:spPr/>
    </dgm:pt>
    <dgm:pt modelId="{BA8C18E0-41A0-EA4C-BA1D-A3717578D0BA}" type="pres">
      <dgm:prSet presAssocID="{72661436-8D88-B247-82C6-378E9AD85B54}" presName="rootComposite" presStyleCnt="0"/>
      <dgm:spPr/>
    </dgm:pt>
    <dgm:pt modelId="{BC7EFAA4-B799-8143-A4DA-5D9F362036DF}" type="pres">
      <dgm:prSet presAssocID="{72661436-8D88-B247-82C6-378E9AD85B54}" presName="rootText" presStyleLbl="node2" presStyleIdx="4" presStyleCnt="6">
        <dgm:presLayoutVars>
          <dgm:chPref val="3"/>
        </dgm:presLayoutVars>
      </dgm:prSet>
      <dgm:spPr/>
    </dgm:pt>
    <dgm:pt modelId="{ACDC28CA-9004-D747-A33D-6993B078FDE8}" type="pres">
      <dgm:prSet presAssocID="{72661436-8D88-B247-82C6-378E9AD85B54}" presName="rootConnector" presStyleLbl="node2" presStyleIdx="4" presStyleCnt="6"/>
      <dgm:spPr/>
    </dgm:pt>
    <dgm:pt modelId="{5AF8CD82-A171-B14B-ABEA-B55862A04593}" type="pres">
      <dgm:prSet presAssocID="{72661436-8D88-B247-82C6-378E9AD85B54}" presName="hierChild4" presStyleCnt="0"/>
      <dgm:spPr/>
    </dgm:pt>
    <dgm:pt modelId="{025486D5-EE3B-B049-8BD5-DEDEB8A53343}" type="pres">
      <dgm:prSet presAssocID="{5000799F-DA3B-0C42-958D-972D413E9BAB}" presName="Name37" presStyleLbl="parChTrans1D3" presStyleIdx="14" presStyleCnt="20"/>
      <dgm:spPr/>
    </dgm:pt>
    <dgm:pt modelId="{7BDAF307-D507-F548-B78A-687079B0FF7B}" type="pres">
      <dgm:prSet presAssocID="{4133566A-7B2F-A84C-9B2D-FAD0A6A29D62}" presName="hierRoot2" presStyleCnt="0">
        <dgm:presLayoutVars>
          <dgm:hierBranch val="init"/>
        </dgm:presLayoutVars>
      </dgm:prSet>
      <dgm:spPr/>
    </dgm:pt>
    <dgm:pt modelId="{A28EF2DA-60E6-BE46-B354-AD0771FADFA9}" type="pres">
      <dgm:prSet presAssocID="{4133566A-7B2F-A84C-9B2D-FAD0A6A29D62}" presName="rootComposite" presStyleCnt="0"/>
      <dgm:spPr/>
    </dgm:pt>
    <dgm:pt modelId="{08BD608E-DA28-CA4F-BC8B-59D240E47ED0}" type="pres">
      <dgm:prSet presAssocID="{4133566A-7B2F-A84C-9B2D-FAD0A6A29D62}" presName="rootText" presStyleLbl="node3" presStyleIdx="14" presStyleCnt="20">
        <dgm:presLayoutVars>
          <dgm:chPref val="3"/>
        </dgm:presLayoutVars>
      </dgm:prSet>
      <dgm:spPr/>
    </dgm:pt>
    <dgm:pt modelId="{8926E128-50FD-A94A-953D-122495F56A4B}" type="pres">
      <dgm:prSet presAssocID="{4133566A-7B2F-A84C-9B2D-FAD0A6A29D62}" presName="rootConnector" presStyleLbl="node3" presStyleIdx="14" presStyleCnt="20"/>
      <dgm:spPr/>
    </dgm:pt>
    <dgm:pt modelId="{F1AF2BCB-D4E1-0840-8815-EA1415BB7A34}" type="pres">
      <dgm:prSet presAssocID="{4133566A-7B2F-A84C-9B2D-FAD0A6A29D62}" presName="hierChild4" presStyleCnt="0"/>
      <dgm:spPr/>
    </dgm:pt>
    <dgm:pt modelId="{FDB95736-C5BB-F345-B2BA-0E7E93A83E3D}" type="pres">
      <dgm:prSet presAssocID="{4133566A-7B2F-A84C-9B2D-FAD0A6A29D62}" presName="hierChild5" presStyleCnt="0"/>
      <dgm:spPr/>
    </dgm:pt>
    <dgm:pt modelId="{11544567-4E7D-874A-A323-79860C8BFE55}" type="pres">
      <dgm:prSet presAssocID="{F825B3DC-3C45-E544-B4D4-08801F348C80}" presName="Name37" presStyleLbl="parChTrans1D3" presStyleIdx="15" presStyleCnt="20"/>
      <dgm:spPr/>
    </dgm:pt>
    <dgm:pt modelId="{46F11163-8C39-5849-B077-3D9E33B9006C}" type="pres">
      <dgm:prSet presAssocID="{21B2BA95-F5D6-8046-B6E3-EE257B60A7C2}" presName="hierRoot2" presStyleCnt="0">
        <dgm:presLayoutVars>
          <dgm:hierBranch val="init"/>
        </dgm:presLayoutVars>
      </dgm:prSet>
      <dgm:spPr/>
    </dgm:pt>
    <dgm:pt modelId="{C4EC9F41-7999-BC4B-BF1B-F4C615A3F6B8}" type="pres">
      <dgm:prSet presAssocID="{21B2BA95-F5D6-8046-B6E3-EE257B60A7C2}" presName="rootComposite" presStyleCnt="0"/>
      <dgm:spPr/>
    </dgm:pt>
    <dgm:pt modelId="{DD02CF50-91F3-724F-857A-02AD96D66C14}" type="pres">
      <dgm:prSet presAssocID="{21B2BA95-F5D6-8046-B6E3-EE257B60A7C2}" presName="rootText" presStyleLbl="node3" presStyleIdx="15" presStyleCnt="20">
        <dgm:presLayoutVars>
          <dgm:chPref val="3"/>
        </dgm:presLayoutVars>
      </dgm:prSet>
      <dgm:spPr/>
    </dgm:pt>
    <dgm:pt modelId="{A3F636A8-E8A3-CE45-9EBB-2132475AE804}" type="pres">
      <dgm:prSet presAssocID="{21B2BA95-F5D6-8046-B6E3-EE257B60A7C2}" presName="rootConnector" presStyleLbl="node3" presStyleIdx="15" presStyleCnt="20"/>
      <dgm:spPr/>
    </dgm:pt>
    <dgm:pt modelId="{B9B7FA08-CA57-ED49-AE20-8AB77123F1E0}" type="pres">
      <dgm:prSet presAssocID="{21B2BA95-F5D6-8046-B6E3-EE257B60A7C2}" presName="hierChild4" presStyleCnt="0"/>
      <dgm:spPr/>
    </dgm:pt>
    <dgm:pt modelId="{D97304C2-A15F-1A49-B054-C0AADD70B893}" type="pres">
      <dgm:prSet presAssocID="{21B2BA95-F5D6-8046-B6E3-EE257B60A7C2}" presName="hierChild5" presStyleCnt="0"/>
      <dgm:spPr/>
    </dgm:pt>
    <dgm:pt modelId="{B264CBE0-8957-8A42-9A72-B93533421D2E}" type="pres">
      <dgm:prSet presAssocID="{72661436-8D88-B247-82C6-378E9AD85B54}" presName="hierChild5" presStyleCnt="0"/>
      <dgm:spPr/>
    </dgm:pt>
    <dgm:pt modelId="{022F5611-961D-214E-9A68-9DC5DA166B08}" type="pres">
      <dgm:prSet presAssocID="{04E95549-31F6-5645-A668-E7CB48284079}" presName="Name37" presStyleLbl="parChTrans1D2" presStyleIdx="5" presStyleCnt="6"/>
      <dgm:spPr/>
    </dgm:pt>
    <dgm:pt modelId="{9E2D1D7F-A1E6-4A4A-8FCA-1ECA406BCCF8}" type="pres">
      <dgm:prSet presAssocID="{236C4D50-2135-B545-9D8B-E2FE09F4B0DA}" presName="hierRoot2" presStyleCnt="0">
        <dgm:presLayoutVars>
          <dgm:hierBranch val="init"/>
        </dgm:presLayoutVars>
      </dgm:prSet>
      <dgm:spPr/>
    </dgm:pt>
    <dgm:pt modelId="{AE140292-BFE6-FB40-9389-F9FE49E43197}" type="pres">
      <dgm:prSet presAssocID="{236C4D50-2135-B545-9D8B-E2FE09F4B0DA}" presName="rootComposite" presStyleCnt="0"/>
      <dgm:spPr/>
    </dgm:pt>
    <dgm:pt modelId="{A3E89FA6-BB99-CD4C-95BB-E9796C7DD822}" type="pres">
      <dgm:prSet presAssocID="{236C4D50-2135-B545-9D8B-E2FE09F4B0DA}" presName="rootText" presStyleLbl="node2" presStyleIdx="5" presStyleCnt="6">
        <dgm:presLayoutVars>
          <dgm:chPref val="3"/>
        </dgm:presLayoutVars>
      </dgm:prSet>
      <dgm:spPr/>
    </dgm:pt>
    <dgm:pt modelId="{5F8D5EA8-9561-464A-B9E6-19072D449F11}" type="pres">
      <dgm:prSet presAssocID="{236C4D50-2135-B545-9D8B-E2FE09F4B0DA}" presName="rootConnector" presStyleLbl="node2" presStyleIdx="5" presStyleCnt="6"/>
      <dgm:spPr/>
    </dgm:pt>
    <dgm:pt modelId="{C1AAA9D0-064D-6544-A7C5-FF79C8D0A139}" type="pres">
      <dgm:prSet presAssocID="{236C4D50-2135-B545-9D8B-E2FE09F4B0DA}" presName="hierChild4" presStyleCnt="0"/>
      <dgm:spPr/>
    </dgm:pt>
    <dgm:pt modelId="{9280B722-7DAA-A645-A4A7-AC624D30AF9E}" type="pres">
      <dgm:prSet presAssocID="{AA1A2705-076A-9447-AEF0-29D19072EF50}" presName="Name37" presStyleLbl="parChTrans1D3" presStyleIdx="16" presStyleCnt="20"/>
      <dgm:spPr/>
    </dgm:pt>
    <dgm:pt modelId="{F23BE66E-CFD4-E046-94AA-AE7B8F1EE765}" type="pres">
      <dgm:prSet presAssocID="{D2B111FB-2AEC-4B4B-9894-5DEA32FA81D1}" presName="hierRoot2" presStyleCnt="0">
        <dgm:presLayoutVars>
          <dgm:hierBranch val="init"/>
        </dgm:presLayoutVars>
      </dgm:prSet>
      <dgm:spPr/>
    </dgm:pt>
    <dgm:pt modelId="{F95612E4-0DC0-C644-9AC2-336259C03094}" type="pres">
      <dgm:prSet presAssocID="{D2B111FB-2AEC-4B4B-9894-5DEA32FA81D1}" presName="rootComposite" presStyleCnt="0"/>
      <dgm:spPr/>
    </dgm:pt>
    <dgm:pt modelId="{F7EF8985-ACFE-D147-B5BC-61525EADB463}" type="pres">
      <dgm:prSet presAssocID="{D2B111FB-2AEC-4B4B-9894-5DEA32FA81D1}" presName="rootText" presStyleLbl="node3" presStyleIdx="16" presStyleCnt="20">
        <dgm:presLayoutVars>
          <dgm:chPref val="3"/>
        </dgm:presLayoutVars>
      </dgm:prSet>
      <dgm:spPr/>
    </dgm:pt>
    <dgm:pt modelId="{7870FA1E-7F6E-2B42-9534-C15E0F8573CB}" type="pres">
      <dgm:prSet presAssocID="{D2B111FB-2AEC-4B4B-9894-5DEA32FA81D1}" presName="rootConnector" presStyleLbl="node3" presStyleIdx="16" presStyleCnt="20"/>
      <dgm:spPr/>
    </dgm:pt>
    <dgm:pt modelId="{95CFD041-68C6-BE4E-9CB9-2EDBB44B2E36}" type="pres">
      <dgm:prSet presAssocID="{D2B111FB-2AEC-4B4B-9894-5DEA32FA81D1}" presName="hierChild4" presStyleCnt="0"/>
      <dgm:spPr/>
    </dgm:pt>
    <dgm:pt modelId="{E3A62353-911E-D445-9C2A-DC1818C2EE1C}" type="pres">
      <dgm:prSet presAssocID="{D2B111FB-2AEC-4B4B-9894-5DEA32FA81D1}" presName="hierChild5" presStyleCnt="0"/>
      <dgm:spPr/>
    </dgm:pt>
    <dgm:pt modelId="{C1B7EA30-5D72-F14E-8FC9-B400B09919CB}" type="pres">
      <dgm:prSet presAssocID="{F86C4971-B2E2-884B-AD73-CE3A05DC7FDD}" presName="Name37" presStyleLbl="parChTrans1D3" presStyleIdx="17" presStyleCnt="20"/>
      <dgm:spPr/>
    </dgm:pt>
    <dgm:pt modelId="{64740616-627E-FE47-9F39-52B49A9C57C3}" type="pres">
      <dgm:prSet presAssocID="{870D18A0-57EA-1C43-A0A8-8EE0BA8820A0}" presName="hierRoot2" presStyleCnt="0">
        <dgm:presLayoutVars>
          <dgm:hierBranch val="init"/>
        </dgm:presLayoutVars>
      </dgm:prSet>
      <dgm:spPr/>
    </dgm:pt>
    <dgm:pt modelId="{CF4BF7A1-E96A-D344-A094-001E9F823636}" type="pres">
      <dgm:prSet presAssocID="{870D18A0-57EA-1C43-A0A8-8EE0BA8820A0}" presName="rootComposite" presStyleCnt="0"/>
      <dgm:spPr/>
    </dgm:pt>
    <dgm:pt modelId="{F5A25744-B6F9-6148-B0E4-3217D7AD353C}" type="pres">
      <dgm:prSet presAssocID="{870D18A0-57EA-1C43-A0A8-8EE0BA8820A0}" presName="rootText" presStyleLbl="node3" presStyleIdx="17" presStyleCnt="20">
        <dgm:presLayoutVars>
          <dgm:chPref val="3"/>
        </dgm:presLayoutVars>
      </dgm:prSet>
      <dgm:spPr/>
    </dgm:pt>
    <dgm:pt modelId="{F1E4CDEF-B02A-BD43-95EB-4F85E3235C11}" type="pres">
      <dgm:prSet presAssocID="{870D18A0-57EA-1C43-A0A8-8EE0BA8820A0}" presName="rootConnector" presStyleLbl="node3" presStyleIdx="17" presStyleCnt="20"/>
      <dgm:spPr/>
    </dgm:pt>
    <dgm:pt modelId="{20C22C02-597A-2843-B042-F7EFD368F440}" type="pres">
      <dgm:prSet presAssocID="{870D18A0-57EA-1C43-A0A8-8EE0BA8820A0}" presName="hierChild4" presStyleCnt="0"/>
      <dgm:spPr/>
    </dgm:pt>
    <dgm:pt modelId="{4C431214-51F5-164F-91AC-217D49C5508A}" type="pres">
      <dgm:prSet presAssocID="{870D18A0-57EA-1C43-A0A8-8EE0BA8820A0}" presName="hierChild5" presStyleCnt="0"/>
      <dgm:spPr/>
    </dgm:pt>
    <dgm:pt modelId="{3E74BDCF-BE76-7A4B-862A-CC100233FA1A}" type="pres">
      <dgm:prSet presAssocID="{4000FFF4-70A6-E04C-8BD0-762A463F66A2}" presName="Name37" presStyleLbl="parChTrans1D3" presStyleIdx="18" presStyleCnt="20"/>
      <dgm:spPr/>
    </dgm:pt>
    <dgm:pt modelId="{C2EFE353-44C3-FD45-A853-F822F5D7491B}" type="pres">
      <dgm:prSet presAssocID="{37985240-132A-9A4B-8D85-3DA1482F4F0B}" presName="hierRoot2" presStyleCnt="0">
        <dgm:presLayoutVars>
          <dgm:hierBranch val="init"/>
        </dgm:presLayoutVars>
      </dgm:prSet>
      <dgm:spPr/>
    </dgm:pt>
    <dgm:pt modelId="{417D5C0E-9B5E-3547-B62D-1D51CC748D46}" type="pres">
      <dgm:prSet presAssocID="{37985240-132A-9A4B-8D85-3DA1482F4F0B}" presName="rootComposite" presStyleCnt="0"/>
      <dgm:spPr/>
    </dgm:pt>
    <dgm:pt modelId="{03596709-4100-BD4D-9D27-93301621C716}" type="pres">
      <dgm:prSet presAssocID="{37985240-132A-9A4B-8D85-3DA1482F4F0B}" presName="rootText" presStyleLbl="node3" presStyleIdx="18" presStyleCnt="20">
        <dgm:presLayoutVars>
          <dgm:chPref val="3"/>
        </dgm:presLayoutVars>
      </dgm:prSet>
      <dgm:spPr/>
    </dgm:pt>
    <dgm:pt modelId="{63ECE30A-C126-F64A-9483-E1B9D8C2D532}" type="pres">
      <dgm:prSet presAssocID="{37985240-132A-9A4B-8D85-3DA1482F4F0B}" presName="rootConnector" presStyleLbl="node3" presStyleIdx="18" presStyleCnt="20"/>
      <dgm:spPr/>
    </dgm:pt>
    <dgm:pt modelId="{D49E54D2-45D2-2843-B14C-6094CA2B4A5A}" type="pres">
      <dgm:prSet presAssocID="{37985240-132A-9A4B-8D85-3DA1482F4F0B}" presName="hierChild4" presStyleCnt="0"/>
      <dgm:spPr/>
    </dgm:pt>
    <dgm:pt modelId="{99703FE0-757A-ED4E-97C2-DF3799088E05}" type="pres">
      <dgm:prSet presAssocID="{37985240-132A-9A4B-8D85-3DA1482F4F0B}" presName="hierChild5" presStyleCnt="0"/>
      <dgm:spPr/>
    </dgm:pt>
    <dgm:pt modelId="{86594218-C4AA-6C42-9509-10C78C4C15FE}" type="pres">
      <dgm:prSet presAssocID="{576CA194-4827-0647-9841-9905A7E4E815}" presName="Name37" presStyleLbl="parChTrans1D3" presStyleIdx="19" presStyleCnt="20"/>
      <dgm:spPr/>
    </dgm:pt>
    <dgm:pt modelId="{F6AC3E2B-D331-3C45-AC9C-F102DA0A4F46}" type="pres">
      <dgm:prSet presAssocID="{77D9B7D1-3483-D247-86D9-CEDCB984828E}" presName="hierRoot2" presStyleCnt="0">
        <dgm:presLayoutVars>
          <dgm:hierBranch val="init"/>
        </dgm:presLayoutVars>
      </dgm:prSet>
      <dgm:spPr/>
    </dgm:pt>
    <dgm:pt modelId="{9958B635-D01F-434B-8104-8C1CDA605639}" type="pres">
      <dgm:prSet presAssocID="{77D9B7D1-3483-D247-86D9-CEDCB984828E}" presName="rootComposite" presStyleCnt="0"/>
      <dgm:spPr/>
    </dgm:pt>
    <dgm:pt modelId="{ECA07FCB-48F0-0B43-B5E5-D6C33865035E}" type="pres">
      <dgm:prSet presAssocID="{77D9B7D1-3483-D247-86D9-CEDCB984828E}" presName="rootText" presStyleLbl="node3" presStyleIdx="19" presStyleCnt="20">
        <dgm:presLayoutVars>
          <dgm:chPref val="3"/>
        </dgm:presLayoutVars>
      </dgm:prSet>
      <dgm:spPr/>
    </dgm:pt>
    <dgm:pt modelId="{0663BED7-AA87-4846-835A-D1C261F7A18D}" type="pres">
      <dgm:prSet presAssocID="{77D9B7D1-3483-D247-86D9-CEDCB984828E}" presName="rootConnector" presStyleLbl="node3" presStyleIdx="19" presStyleCnt="20"/>
      <dgm:spPr/>
    </dgm:pt>
    <dgm:pt modelId="{BA9E430F-3F51-5E4E-9EAA-A71F11E8CC40}" type="pres">
      <dgm:prSet presAssocID="{77D9B7D1-3483-D247-86D9-CEDCB984828E}" presName="hierChild4" presStyleCnt="0"/>
      <dgm:spPr/>
    </dgm:pt>
    <dgm:pt modelId="{9406B490-0F7D-8B45-A755-C4AD622CC0DB}" type="pres">
      <dgm:prSet presAssocID="{77D9B7D1-3483-D247-86D9-CEDCB984828E}" presName="hierChild5" presStyleCnt="0"/>
      <dgm:spPr/>
    </dgm:pt>
    <dgm:pt modelId="{A6B58682-0736-7945-A2A3-D7A2A7318B0E}" type="pres">
      <dgm:prSet presAssocID="{236C4D50-2135-B545-9D8B-E2FE09F4B0DA}" presName="hierChild5" presStyleCnt="0"/>
      <dgm:spPr/>
    </dgm:pt>
    <dgm:pt modelId="{35E4E634-1C1A-B542-8A84-F51E77B3765A}" type="pres">
      <dgm:prSet presAssocID="{D03FBD55-5DA9-364C-AE40-23001A3E14CC}" presName="hierChild3" presStyleCnt="0"/>
      <dgm:spPr/>
    </dgm:pt>
  </dgm:ptLst>
  <dgm:cxnLst>
    <dgm:cxn modelId="{DCCE8608-CE87-B749-98D1-3226D14B5C8B}" srcId="{D03FBD55-5DA9-364C-AE40-23001A3E14CC}" destId="{AFA7BDDD-07B1-EC49-BFD6-23CA3173E492}" srcOrd="0" destOrd="0" parTransId="{DD25D8B7-04A8-3149-91D9-45DEFB5F2B5C}" sibTransId="{9B8C188A-DA1D-D441-80B7-50660F782273}"/>
    <dgm:cxn modelId="{BAC51209-5667-144F-B53B-753A3BE9F1CE}" type="presOf" srcId="{D03FBD55-5DA9-364C-AE40-23001A3E14CC}" destId="{EA0E7171-ADF0-F447-80B9-AA8960EB662B}" srcOrd="1" destOrd="0" presId="urn:microsoft.com/office/officeart/2005/8/layout/orgChart1"/>
    <dgm:cxn modelId="{1F7DDC09-5082-ED45-B4A1-5FF5A75358AF}" srcId="{AFA7BDDD-07B1-EC49-BFD6-23CA3173E492}" destId="{7442DA80-C9AA-BB44-9A57-4E15F5F95714}" srcOrd="2" destOrd="0" parTransId="{A6E584CB-BF59-9543-8431-9AC2F6DA92A9}" sibTransId="{83874539-2F8A-2A4D-B474-2D0E08CB78E0}"/>
    <dgm:cxn modelId="{90C30D0C-30ED-394D-93C9-50FE960B1E25}" type="presOf" srcId="{E65E37B7-46FA-1B4D-B0A2-572DFDBEBBD0}" destId="{C36AE320-1CE7-B04F-AC24-B4886AA964A7}" srcOrd="0" destOrd="0" presId="urn:microsoft.com/office/officeart/2005/8/layout/orgChart1"/>
    <dgm:cxn modelId="{AD499B0D-8A9D-F24B-A094-5BB874B732CA}" type="presOf" srcId="{2D4E54DE-0419-7340-8869-CF512EFEE3DA}" destId="{6228A80A-1EF8-494C-893E-89FEA3658CD8}" srcOrd="0" destOrd="0" presId="urn:microsoft.com/office/officeart/2005/8/layout/orgChart1"/>
    <dgm:cxn modelId="{84DA8F11-7586-8141-8F60-358217C1093D}" type="presOf" srcId="{21B2BA95-F5D6-8046-B6E3-EE257B60A7C2}" destId="{A3F636A8-E8A3-CE45-9EBB-2132475AE804}" srcOrd="1" destOrd="0" presId="urn:microsoft.com/office/officeart/2005/8/layout/orgChart1"/>
    <dgm:cxn modelId="{11F51B24-88DF-2841-BD16-A6054BA2331C}" srcId="{87D4B716-5C7E-A641-A45D-01816BF777C6}" destId="{B3E157D2-8AFE-9A45-AF4B-8E1DE9F47897}" srcOrd="3" destOrd="0" parTransId="{703DE0BC-AB23-FD4C-BF9A-EDBAC141DD33}" sibTransId="{2B3D60AD-0AF0-D146-90E0-1A6DA383EB48}"/>
    <dgm:cxn modelId="{438D1026-E846-4848-817F-CFD5491D1A92}" type="presOf" srcId="{E02EF77E-FA67-7047-8A99-60B145C79742}" destId="{4FC2203F-856B-A74B-ADE0-E27DE57EB525}" srcOrd="0" destOrd="0" presId="urn:microsoft.com/office/officeart/2005/8/layout/orgChart1"/>
    <dgm:cxn modelId="{D910CD27-ADE8-9B49-9CB4-52FF1639CA39}" type="presOf" srcId="{2D4E54DE-0419-7340-8869-CF512EFEE3DA}" destId="{882044B6-295B-6348-9471-38782DDFD44B}" srcOrd="1" destOrd="0" presId="urn:microsoft.com/office/officeart/2005/8/layout/orgChart1"/>
    <dgm:cxn modelId="{AEFE282A-EADB-7941-A4BF-C58738B8B802}" srcId="{D03FBD55-5DA9-364C-AE40-23001A3E14CC}" destId="{87D4B716-5C7E-A641-A45D-01816BF777C6}" srcOrd="2" destOrd="0" parTransId="{F16E13AC-A380-0A47-B250-C3B84F41FA33}" sibTransId="{908FE6B6-F24F-C748-A31D-AA754BC5AAA6}"/>
    <dgm:cxn modelId="{54D6832A-2A21-9A4F-934A-DBD0B4BA8ED3}" srcId="{76B3C744-A9FA-E044-B553-39D06B7C4725}" destId="{3245D33B-4EF8-9C45-A8C2-B8C6C5EE7A54}" srcOrd="2" destOrd="0" parTransId="{619B1F24-01B7-1647-9275-D1F919A61904}" sibTransId="{A7339840-03DE-1143-8058-58BADA6E032E}"/>
    <dgm:cxn modelId="{7715C92A-8161-B441-801C-36CACC43CCCB}" type="presOf" srcId="{19148335-DC2F-6340-A7BC-6CF671A0744C}" destId="{C83FDC0B-3427-5E41-8033-7927AD73742D}" srcOrd="0" destOrd="0" presId="urn:microsoft.com/office/officeart/2005/8/layout/orgChart1"/>
    <dgm:cxn modelId="{428FC22B-8F93-B747-B98B-95711E6D099C}" type="presOf" srcId="{C2A3C7D0-02B3-C641-94DC-423639E445A7}" destId="{DEF7FC9C-12D0-654C-BACA-2BD27DE4D158}" srcOrd="1" destOrd="0" presId="urn:microsoft.com/office/officeart/2005/8/layout/orgChart1"/>
    <dgm:cxn modelId="{F2E3CB2C-541A-9B47-90D7-02B6DCF5900A}" type="presOf" srcId="{678B59CF-896D-4B47-B4BE-B563D629C693}" destId="{FC5F7B52-D2A5-B74C-A67B-5A64EEAC2AD5}" srcOrd="0" destOrd="0" presId="urn:microsoft.com/office/officeart/2005/8/layout/orgChart1"/>
    <dgm:cxn modelId="{48A6182E-6D14-9A4E-B01C-E04120D6C6B9}" type="presOf" srcId="{72661436-8D88-B247-82C6-378E9AD85B54}" destId="{BC7EFAA4-B799-8143-A4DA-5D9F362036DF}" srcOrd="0" destOrd="0" presId="urn:microsoft.com/office/officeart/2005/8/layout/orgChart1"/>
    <dgm:cxn modelId="{1400962E-23F3-EF44-9EB6-368DFE80ED79}" srcId="{87CDFDC9-B91A-F740-A40F-49CDD4BB0CE5}" destId="{19148335-DC2F-6340-A7BC-6CF671A0744C}" srcOrd="0" destOrd="0" parTransId="{A1E36A87-6EE9-EB43-B8A0-33D0228EB729}" sibTransId="{7FEAE5F4-B9FD-354D-850D-9361318823F6}"/>
    <dgm:cxn modelId="{A575C230-B94D-1B44-B8F3-78C1937F666F}" type="presOf" srcId="{6F82AC60-E2F4-A840-872D-E9359A4BC3A2}" destId="{9EBCFFA1-F368-A641-AF41-171770FF5D4D}" srcOrd="0" destOrd="0" presId="urn:microsoft.com/office/officeart/2005/8/layout/orgChart1"/>
    <dgm:cxn modelId="{A4105F32-EE7F-1F4C-92FD-CD3411649893}" type="presOf" srcId="{37985240-132A-9A4B-8D85-3DA1482F4F0B}" destId="{03596709-4100-BD4D-9D27-93301621C716}" srcOrd="0" destOrd="0" presId="urn:microsoft.com/office/officeart/2005/8/layout/orgChart1"/>
    <dgm:cxn modelId="{4D15EA33-48BB-C142-8A85-B62501760410}" type="presOf" srcId="{2173B005-DD3C-C843-B683-D88DEA88679A}" destId="{607A1835-3271-A14A-A4E8-423C4313702C}" srcOrd="0" destOrd="0" presId="urn:microsoft.com/office/officeart/2005/8/layout/orgChart1"/>
    <dgm:cxn modelId="{9E71DB35-5273-B94C-AD94-EF2E55EDF9B5}" srcId="{D03FBD55-5DA9-364C-AE40-23001A3E14CC}" destId="{72661436-8D88-B247-82C6-378E9AD85B54}" srcOrd="4" destOrd="0" parTransId="{99444855-98F0-9C44-93DE-D692F64D0A8C}" sibTransId="{59D965F6-0B90-4C41-9556-D7172009CC36}"/>
    <dgm:cxn modelId="{60687B38-86D0-0C42-84E1-CA97862D213B}" type="presOf" srcId="{4F7EFDD9-A524-6549-9B18-EC7753AC818D}" destId="{144AE4CB-1D25-C049-BF2D-F3F4FE791B27}" srcOrd="0" destOrd="0" presId="urn:microsoft.com/office/officeart/2005/8/layout/orgChart1"/>
    <dgm:cxn modelId="{0700683A-76E8-CC4C-BB00-20F27A292DC0}" srcId="{AFA7BDDD-07B1-EC49-BFD6-23CA3173E492}" destId="{DF8D0F30-9F64-354E-85C9-30EEE67DA305}" srcOrd="0" destOrd="0" parTransId="{7A5D6A03-206F-CB47-ACD3-233FA34636E2}" sibTransId="{60FC2470-12A0-0940-98DF-AB488D940F80}"/>
    <dgm:cxn modelId="{CDA6EC3A-AA20-B547-80DE-EEFD96B64291}" type="presOf" srcId="{236C4D50-2135-B545-9D8B-E2FE09F4B0DA}" destId="{A3E89FA6-BB99-CD4C-95BB-E9796C7DD822}" srcOrd="0" destOrd="0" presId="urn:microsoft.com/office/officeart/2005/8/layout/orgChart1"/>
    <dgm:cxn modelId="{6344E643-81E6-7144-8038-D93903DF9BEB}" type="presOf" srcId="{B4594D0C-5F69-B946-9098-92B0FCB78369}" destId="{1EA55A99-0FFA-5A42-AC70-18CF898CD890}" srcOrd="0" destOrd="0" presId="urn:microsoft.com/office/officeart/2005/8/layout/orgChart1"/>
    <dgm:cxn modelId="{A38A0D45-D9D4-864B-8DD1-468563249B43}" srcId="{236C4D50-2135-B545-9D8B-E2FE09F4B0DA}" destId="{77D9B7D1-3483-D247-86D9-CEDCB984828E}" srcOrd="3" destOrd="0" parTransId="{576CA194-4827-0647-9841-9905A7E4E815}" sibTransId="{8433E578-8397-1040-B407-7D0794EF517B}"/>
    <dgm:cxn modelId="{4AF00A48-65D7-7741-9F52-B88849C8001C}" srcId="{72661436-8D88-B247-82C6-378E9AD85B54}" destId="{21B2BA95-F5D6-8046-B6E3-EE257B60A7C2}" srcOrd="1" destOrd="0" parTransId="{F825B3DC-3C45-E544-B4D4-08801F348C80}" sibTransId="{A2591EAD-3624-504D-B67E-61829894E026}"/>
    <dgm:cxn modelId="{71C32548-26CA-294B-8F92-619FF18B175F}" type="presOf" srcId="{7E2F1109-AB72-B249-8010-0BF1EDEE4F43}" destId="{DAAC1B36-2F6C-5244-B11F-3703C7769AD0}" srcOrd="1" destOrd="0" presId="urn:microsoft.com/office/officeart/2005/8/layout/orgChart1"/>
    <dgm:cxn modelId="{2E72E649-D2FE-EC45-B06C-517089B22D8A}" type="presOf" srcId="{A6E584CB-BF59-9543-8431-9AC2F6DA92A9}" destId="{6D01A0CF-97FC-0742-B937-800333D9282D}" srcOrd="0" destOrd="0" presId="urn:microsoft.com/office/officeart/2005/8/layout/orgChart1"/>
    <dgm:cxn modelId="{C2EA4E4B-831A-4B45-8F34-57D58AB35C92}" type="presOf" srcId="{576CA194-4827-0647-9841-9905A7E4E815}" destId="{86594218-C4AA-6C42-9509-10C78C4C15FE}" srcOrd="0" destOrd="0" presId="urn:microsoft.com/office/officeart/2005/8/layout/orgChart1"/>
    <dgm:cxn modelId="{B137704B-053C-EF4D-8B58-B1A272AE8408}" type="presOf" srcId="{72661436-8D88-B247-82C6-378E9AD85B54}" destId="{ACDC28CA-9004-D747-A33D-6993B078FDE8}" srcOrd="1" destOrd="0" presId="urn:microsoft.com/office/officeart/2005/8/layout/orgChart1"/>
    <dgm:cxn modelId="{B467224D-D071-5D45-A1C2-03B9B13EEFC4}" type="presOf" srcId="{B4594D0C-5F69-B946-9098-92B0FCB78369}" destId="{333AF0D6-21B3-7D43-BBD7-B4EF3F2A8967}" srcOrd="1" destOrd="0" presId="urn:microsoft.com/office/officeart/2005/8/layout/orgChart1"/>
    <dgm:cxn modelId="{5CF82C4F-8BBF-904E-9AD5-EF6EA6BB3213}" type="presOf" srcId="{B76CC342-DF3A-0044-8E77-CC21A78389AD}" destId="{21662AB9-B9D8-6A42-AFF4-A93902AF48BA}" srcOrd="0" destOrd="0" presId="urn:microsoft.com/office/officeart/2005/8/layout/orgChart1"/>
    <dgm:cxn modelId="{AB549B50-0D3A-884C-95DF-A99CE2F531C2}" srcId="{87D4B716-5C7E-A641-A45D-01816BF777C6}" destId="{C779209A-EBAF-6D41-BC77-D74D4866059D}" srcOrd="1" destOrd="0" parTransId="{2173B005-DD3C-C843-B683-D88DEA88679A}" sibTransId="{89287786-9EED-2440-94BA-7323F59BB087}"/>
    <dgm:cxn modelId="{C5F2F750-DAF1-EC4A-BB72-7E888D80FA12}" type="presOf" srcId="{3245D33B-4EF8-9C45-A8C2-B8C6C5EE7A54}" destId="{CC202956-B6DB-E040-AA89-7AEB3017D24F}" srcOrd="1" destOrd="0" presId="urn:microsoft.com/office/officeart/2005/8/layout/orgChart1"/>
    <dgm:cxn modelId="{644A9451-A1F0-2C44-8239-8B6ACBB98EB9}" type="presOf" srcId="{4133566A-7B2F-A84C-9B2D-FAD0A6A29D62}" destId="{08BD608E-DA28-CA4F-BC8B-59D240E47ED0}" srcOrd="0" destOrd="0" presId="urn:microsoft.com/office/officeart/2005/8/layout/orgChart1"/>
    <dgm:cxn modelId="{FB279053-BAE3-224C-8FFF-D48607F8BE9F}" type="presOf" srcId="{87CDFDC9-B91A-F740-A40F-49CDD4BB0CE5}" destId="{5D13D4DE-12F9-9A4A-819D-5120D2B73D2B}" srcOrd="1" destOrd="0" presId="urn:microsoft.com/office/officeart/2005/8/layout/orgChart1"/>
    <dgm:cxn modelId="{034EA057-0295-1847-A764-BD15FBE69111}" srcId="{87D4B716-5C7E-A641-A45D-01816BF777C6}" destId="{8659A49A-BF24-D54F-9DBE-B05804F8ABAF}" srcOrd="2" destOrd="0" parTransId="{06D796B4-36EF-0848-AA09-7616DF3022A7}" sibTransId="{21B2A66F-78B1-6140-B218-33DB92780215}"/>
    <dgm:cxn modelId="{B8854E59-7372-5344-9C4D-87A047DC8736}" type="presOf" srcId="{E3DE4444-E50B-EC41-A9F8-3F921E4E8AC4}" destId="{2635F06B-2642-984F-A02A-4F5A42E79EEA}" srcOrd="1" destOrd="0" presId="urn:microsoft.com/office/officeart/2005/8/layout/orgChart1"/>
    <dgm:cxn modelId="{35476A5C-5A4C-FE4A-8678-24427E48F919}" type="presOf" srcId="{619B1F24-01B7-1647-9275-D1F919A61904}" destId="{06D10406-5239-6A42-9F47-EE1C847F6ACD}" srcOrd="0" destOrd="0" presId="urn:microsoft.com/office/officeart/2005/8/layout/orgChart1"/>
    <dgm:cxn modelId="{31D6FC61-D6CD-8C4F-9F74-B19A40D5F483}" type="presOf" srcId="{7A5D6A03-206F-CB47-ACD3-233FA34636E2}" destId="{60C0FEB7-B574-594B-A23D-0A0D25F386F9}" srcOrd="0" destOrd="0" presId="urn:microsoft.com/office/officeart/2005/8/layout/orgChart1"/>
    <dgm:cxn modelId="{CEF26C62-F338-6F4D-93C8-9E81DF148911}" srcId="{D03FBD55-5DA9-364C-AE40-23001A3E14CC}" destId="{236C4D50-2135-B545-9D8B-E2FE09F4B0DA}" srcOrd="5" destOrd="0" parTransId="{04E95549-31F6-5645-A668-E7CB48284079}" sibTransId="{0DFCBF61-F0EB-014C-857D-08388B52BB34}"/>
    <dgm:cxn modelId="{4FB36E6B-301E-C64B-90F6-807C56C8EE7F}" type="presOf" srcId="{5D0DE746-B892-4447-BDF2-9BFB739E58C5}" destId="{C57F60CE-97FF-BE4F-82F2-FBC1DF10F55E}" srcOrd="0" destOrd="0" presId="urn:microsoft.com/office/officeart/2005/8/layout/orgChart1"/>
    <dgm:cxn modelId="{4109C774-8861-A04C-99E4-BD7422B9F947}" type="presOf" srcId="{19148335-DC2F-6340-A7BC-6CF671A0744C}" destId="{3EB9380A-0081-1E4A-831B-A55754427EEC}" srcOrd="1" destOrd="0" presId="urn:microsoft.com/office/officeart/2005/8/layout/orgChart1"/>
    <dgm:cxn modelId="{D247C376-C824-F847-9A62-3AB2F76444BC}" type="presOf" srcId="{7442DA80-C9AA-BB44-9A57-4E15F5F95714}" destId="{5C1AD566-D74E-354A-8DDA-8C04434C4ED2}" srcOrd="0" destOrd="0" presId="urn:microsoft.com/office/officeart/2005/8/layout/orgChart1"/>
    <dgm:cxn modelId="{11C97D77-39C3-6345-95C3-AD004F10A469}" srcId="{D03FBD55-5DA9-364C-AE40-23001A3E14CC}" destId="{76B3C744-A9FA-E044-B553-39D06B7C4725}" srcOrd="1" destOrd="0" parTransId="{4F7EFDD9-A524-6549-9B18-EC7753AC818D}" sibTransId="{24552512-FA10-9244-906C-491931376151}"/>
    <dgm:cxn modelId="{9E22067D-EB45-C547-AA77-2E6390AA6226}" type="presOf" srcId="{21B2BA95-F5D6-8046-B6E3-EE257B60A7C2}" destId="{DD02CF50-91F3-724F-857A-02AD96D66C14}" srcOrd="0" destOrd="0" presId="urn:microsoft.com/office/officeart/2005/8/layout/orgChart1"/>
    <dgm:cxn modelId="{BDB0AC7D-D3FC-A24B-9C8B-9DA2CBE121D4}" type="presOf" srcId="{F86C4971-B2E2-884B-AD73-CE3A05DC7FDD}" destId="{C1B7EA30-5D72-F14E-8FC9-B400B09919CB}" srcOrd="0" destOrd="0" presId="urn:microsoft.com/office/officeart/2005/8/layout/orgChart1"/>
    <dgm:cxn modelId="{E5AE407E-3C8A-6F4D-BE1F-1ACB9201422E}" type="presOf" srcId="{8659A49A-BF24-D54F-9DBE-B05804F8ABAF}" destId="{C13D0241-DC2C-574E-BA27-A26CAFDE2B9E}" srcOrd="1" destOrd="0" presId="urn:microsoft.com/office/officeart/2005/8/layout/orgChart1"/>
    <dgm:cxn modelId="{E9FD497E-1AAD-9D4F-9795-6F8B19D8D911}" type="presOf" srcId="{E3DE4444-E50B-EC41-A9F8-3F921E4E8AC4}" destId="{56497D55-B2A7-054A-8784-8D3505E5A289}" srcOrd="0" destOrd="0" presId="urn:microsoft.com/office/officeart/2005/8/layout/orgChart1"/>
    <dgm:cxn modelId="{C3D4ED7F-1144-694C-9686-F12F01F5A5BE}" srcId="{76B3C744-A9FA-E044-B553-39D06B7C4725}" destId="{2D4E54DE-0419-7340-8869-CF512EFEE3DA}" srcOrd="3" destOrd="0" parTransId="{8A6CF58E-DD8C-8445-92DF-97703074B094}" sibTransId="{3AB7D8AE-2D6D-7442-812F-EBF88D0CA38E}"/>
    <dgm:cxn modelId="{01C9DD84-7FE7-9542-8891-415232451498}" srcId="{76B3C744-A9FA-E044-B553-39D06B7C4725}" destId="{E3DE4444-E50B-EC41-A9F8-3F921E4E8AC4}" srcOrd="0" destOrd="0" parTransId="{80841FBE-9EF1-6247-9E59-448D078E85BE}" sibTransId="{EEB4027B-2BEA-3345-A2E8-9BF2A5BF167A}"/>
    <dgm:cxn modelId="{6FA4FF84-64DB-2D44-B437-71B9CC43B4E4}" type="presOf" srcId="{7442DA80-C9AA-BB44-9A57-4E15F5F95714}" destId="{7ECB87FA-6E0E-624A-8B7D-CA44B3F09CAA}" srcOrd="1" destOrd="0" presId="urn:microsoft.com/office/officeart/2005/8/layout/orgChart1"/>
    <dgm:cxn modelId="{A5C38385-7439-2B44-9518-5D6C8EE831F3}" type="presOf" srcId="{D2B111FB-2AEC-4B4B-9894-5DEA32FA81D1}" destId="{F7EF8985-ACFE-D147-B5BC-61525EADB463}" srcOrd="0" destOrd="0" presId="urn:microsoft.com/office/officeart/2005/8/layout/orgChart1"/>
    <dgm:cxn modelId="{B342A087-0332-1E4D-AC55-BBE3989A218F}" type="presOf" srcId="{87D4B716-5C7E-A641-A45D-01816BF777C6}" destId="{0BFE6418-D6FE-A640-A652-734B5BCC9869}" srcOrd="1" destOrd="0" presId="urn:microsoft.com/office/officeart/2005/8/layout/orgChart1"/>
    <dgm:cxn modelId="{72CE1F91-AB10-CC47-81F1-1AB0135A382A}" type="presOf" srcId="{4F064AF8-5011-214C-B3E6-88EBF8089932}" destId="{85B9F985-3AC5-8941-9708-175B8B3923F6}" srcOrd="0" destOrd="0" presId="urn:microsoft.com/office/officeart/2005/8/layout/orgChart1"/>
    <dgm:cxn modelId="{5C6FE691-F0CB-5F4C-86FB-2DF4EDDD269B}" type="presOf" srcId="{87D4B716-5C7E-A641-A45D-01816BF777C6}" destId="{D31E8E0A-E705-B340-B75D-200F1370C9E1}" srcOrd="0" destOrd="0" presId="urn:microsoft.com/office/officeart/2005/8/layout/orgChart1"/>
    <dgm:cxn modelId="{23B57E92-9C59-4046-9E3B-DD482C361EB5}" type="presOf" srcId="{87CDFDC9-B91A-F740-A40F-49CDD4BB0CE5}" destId="{310F3252-4EC4-0A44-B675-1AB99E1453CA}" srcOrd="0" destOrd="0" presId="urn:microsoft.com/office/officeart/2005/8/layout/orgChart1"/>
    <dgm:cxn modelId="{5FEDB194-5333-BA44-8C7A-FA7750EF495F}" srcId="{AFA7BDDD-07B1-EC49-BFD6-23CA3173E492}" destId="{B4594D0C-5F69-B946-9098-92B0FCB78369}" srcOrd="1" destOrd="0" parTransId="{5D0DE746-B892-4447-BDF2-9BFB739E58C5}" sibTransId="{685DD4AC-C56A-8C49-8323-6596D24E9532}"/>
    <dgm:cxn modelId="{C9037E97-8CEA-2842-9181-C4F0130AF548}" type="presOf" srcId="{AFA7BDDD-07B1-EC49-BFD6-23CA3173E492}" destId="{47C10F1C-3266-2D4F-AF8D-B43F1B6EAAD8}" srcOrd="0" destOrd="0" presId="urn:microsoft.com/office/officeart/2005/8/layout/orgChart1"/>
    <dgm:cxn modelId="{382F739B-330D-F048-B6AE-D7598476E57A}" type="presOf" srcId="{80841FBE-9EF1-6247-9E59-448D078E85BE}" destId="{F2647559-D3A8-2140-A310-98339630C6A1}" srcOrd="0" destOrd="0" presId="urn:microsoft.com/office/officeart/2005/8/layout/orgChart1"/>
    <dgm:cxn modelId="{30CD7F9B-E377-9E4D-9D88-DA94C4D1EEF0}" srcId="{236C4D50-2135-B545-9D8B-E2FE09F4B0DA}" destId="{37985240-132A-9A4B-8D85-3DA1482F4F0B}" srcOrd="2" destOrd="0" parTransId="{4000FFF4-70A6-E04C-8BD0-762A463F66A2}" sibTransId="{32DCB762-E27F-E24F-A6C6-E0755492F480}"/>
    <dgm:cxn modelId="{78EED49B-4E47-8341-91B0-BACE272434D0}" type="presOf" srcId="{B76CC342-DF3A-0044-8E77-CC21A78389AD}" destId="{2BF15439-6AED-984A-A075-80901CC6291B}" srcOrd="1" destOrd="0" presId="urn:microsoft.com/office/officeart/2005/8/layout/orgChart1"/>
    <dgm:cxn modelId="{0818759C-37EA-9E40-BB38-DA45B96B2A75}" srcId="{72661436-8D88-B247-82C6-378E9AD85B54}" destId="{4133566A-7B2F-A84C-9B2D-FAD0A6A29D62}" srcOrd="0" destOrd="0" parTransId="{5000799F-DA3B-0C42-958D-972D413E9BAB}" sibTransId="{9E983F0E-C571-D34B-8AF0-5A3F7038B130}"/>
    <dgm:cxn modelId="{F8010C9D-CACA-1941-8037-6AA3328975F3}" type="presOf" srcId="{76B3C744-A9FA-E044-B553-39D06B7C4725}" destId="{37BB48C1-12CA-E144-9EDD-90256BF7D047}" srcOrd="1" destOrd="0" presId="urn:microsoft.com/office/officeart/2005/8/layout/orgChart1"/>
    <dgm:cxn modelId="{A951779D-4103-5741-83D8-A8FF99FE8023}" type="presOf" srcId="{870D18A0-57EA-1C43-A0A8-8EE0BA8820A0}" destId="{F5A25744-B6F9-6148-B0E4-3217D7AD353C}" srcOrd="0" destOrd="0" presId="urn:microsoft.com/office/officeart/2005/8/layout/orgChart1"/>
    <dgm:cxn modelId="{EBB6D29E-84D2-9D4E-ADFC-9B530162AC4D}" type="presOf" srcId="{DD25D8B7-04A8-3149-91D9-45DEFB5F2B5C}" destId="{AD08C2D7-8315-A645-90DD-16637AA2973D}" srcOrd="0" destOrd="0" presId="urn:microsoft.com/office/officeart/2005/8/layout/orgChart1"/>
    <dgm:cxn modelId="{B5239FA2-C6B1-EF48-B219-64395DB1A607}" srcId="{6F82AC60-E2F4-A840-872D-E9359A4BC3A2}" destId="{D03FBD55-5DA9-364C-AE40-23001A3E14CC}" srcOrd="0" destOrd="0" parTransId="{44D08896-B7D1-2B44-98B1-35AC9EE8C5CB}" sibTransId="{9FDE491F-CD2B-1E48-B9A2-5B2DB647DD84}"/>
    <dgm:cxn modelId="{24222AA5-016E-244A-8B9E-1F27B93754AD}" srcId="{D03FBD55-5DA9-364C-AE40-23001A3E14CC}" destId="{87CDFDC9-B91A-F740-A40F-49CDD4BB0CE5}" srcOrd="3" destOrd="0" parTransId="{E02EF77E-FA67-7047-8A99-60B145C79742}" sibTransId="{5DA0DC05-6405-7C4C-8126-C2670D8D38DC}"/>
    <dgm:cxn modelId="{FE8C81A5-05F0-AC48-8657-809E7296BCEF}" type="presOf" srcId="{DF8D0F30-9F64-354E-85C9-30EEE67DA305}" destId="{3C151DFC-097E-3A4E-8474-F1752F473BA3}" srcOrd="1" destOrd="0" presId="urn:microsoft.com/office/officeart/2005/8/layout/orgChart1"/>
    <dgm:cxn modelId="{B1CED4AD-BA6C-1243-89B7-4A102F5AFE15}" type="presOf" srcId="{B3E157D2-8AFE-9A45-AF4B-8E1DE9F47897}" destId="{79F5772E-5049-4D4C-B768-B67DF8AD699F}" srcOrd="0" destOrd="0" presId="urn:microsoft.com/office/officeart/2005/8/layout/orgChart1"/>
    <dgm:cxn modelId="{3B9764AE-5972-6648-9576-C6CB6C7B9DB4}" type="presOf" srcId="{B3E157D2-8AFE-9A45-AF4B-8E1DE9F47897}" destId="{B34E2130-7F89-DA49-87CE-7216973C236A}" srcOrd="1" destOrd="0" presId="urn:microsoft.com/office/officeart/2005/8/layout/orgChart1"/>
    <dgm:cxn modelId="{723CC5AE-875F-1D47-BC68-5BC95DB73C2C}" type="presOf" srcId="{C779209A-EBAF-6D41-BC77-D74D4866059D}" destId="{AE5D0BFF-6AF7-6943-8EE7-642635AEB1B3}" srcOrd="0" destOrd="0" presId="urn:microsoft.com/office/officeart/2005/8/layout/orgChart1"/>
    <dgm:cxn modelId="{F279E8B7-E447-1948-B3A2-EB2D54898BA3}" type="presOf" srcId="{F825B3DC-3C45-E544-B4D4-08801F348C80}" destId="{11544567-4E7D-874A-A323-79860C8BFE55}" srcOrd="0" destOrd="0" presId="urn:microsoft.com/office/officeart/2005/8/layout/orgChart1"/>
    <dgm:cxn modelId="{6F570BBA-DE6B-6749-B09C-ADBA4A203C64}" srcId="{236C4D50-2135-B545-9D8B-E2FE09F4B0DA}" destId="{870D18A0-57EA-1C43-A0A8-8EE0BA8820A0}" srcOrd="1" destOrd="0" parTransId="{F86C4971-B2E2-884B-AD73-CE3A05DC7FDD}" sibTransId="{8D6E4CF3-4DD8-204E-9484-DBFC44698553}"/>
    <dgm:cxn modelId="{B4DC7CBA-5E49-FB4F-920C-C1FBA314889A}" type="presOf" srcId="{7E2F1109-AB72-B249-8010-0BF1EDEE4F43}" destId="{A729D37F-3018-D140-9B58-4E15C0E59FD4}" srcOrd="0" destOrd="0" presId="urn:microsoft.com/office/officeart/2005/8/layout/orgChart1"/>
    <dgm:cxn modelId="{94F101BC-6AB0-1442-9E1D-4824C3185041}" type="presOf" srcId="{37985240-132A-9A4B-8D85-3DA1482F4F0B}" destId="{63ECE30A-C126-F64A-9483-E1B9D8C2D532}" srcOrd="1" destOrd="0" presId="urn:microsoft.com/office/officeart/2005/8/layout/orgChart1"/>
    <dgm:cxn modelId="{9218FBBF-FB55-E248-A306-8074169E3CBC}" type="presOf" srcId="{AFA7BDDD-07B1-EC49-BFD6-23CA3173E492}" destId="{9DBF970E-6D58-A049-AD18-07253E5E890E}" srcOrd="1" destOrd="0" presId="urn:microsoft.com/office/officeart/2005/8/layout/orgChart1"/>
    <dgm:cxn modelId="{AF1357C4-1554-2E41-87E9-2C0EEC41896A}" srcId="{AFA7BDDD-07B1-EC49-BFD6-23CA3173E492}" destId="{B76CC342-DF3A-0044-8E77-CC21A78389AD}" srcOrd="3" destOrd="0" parTransId="{05E7272A-B1F8-3E4D-B386-076B9A5F1889}" sibTransId="{3DDAE803-EBB5-8949-A9B3-3086B76DB628}"/>
    <dgm:cxn modelId="{E0DAD4C7-15EF-5C47-A1F0-0B910E6945D8}" srcId="{87CDFDC9-B91A-F740-A40F-49CDD4BB0CE5}" destId="{C2A3C7D0-02B3-C641-94DC-423639E445A7}" srcOrd="1" destOrd="0" parTransId="{25ACA85B-09DC-E943-94F7-75B39753FCF9}" sibTransId="{AACC0406-2AFE-924A-9847-E04D7ECBE9D3}"/>
    <dgm:cxn modelId="{3E1208C9-1908-9540-8B81-E21B00A353F1}" type="presOf" srcId="{DF8D0F30-9F64-354E-85C9-30EEE67DA305}" destId="{CBAC8BC1-AD79-6C45-9B9C-70285BEA06AB}" srcOrd="0" destOrd="0" presId="urn:microsoft.com/office/officeart/2005/8/layout/orgChart1"/>
    <dgm:cxn modelId="{B3B3FBC9-AE05-8545-9A41-9759F1FA0352}" type="presOf" srcId="{77D9B7D1-3483-D247-86D9-CEDCB984828E}" destId="{ECA07FCB-48F0-0B43-B5E5-D6C33865035E}" srcOrd="0" destOrd="0" presId="urn:microsoft.com/office/officeart/2005/8/layout/orgChart1"/>
    <dgm:cxn modelId="{7278FBD0-6F14-234F-9243-2101557D4FFA}" type="presOf" srcId="{E65E37B7-46FA-1B4D-B0A2-572DFDBEBBD0}" destId="{A74BBD7E-CE42-7742-8D2C-D6727C1DA6F4}" srcOrd="1" destOrd="0" presId="urn:microsoft.com/office/officeart/2005/8/layout/orgChart1"/>
    <dgm:cxn modelId="{1F4E0BD1-6ACC-CD4F-9CB1-2A339F9BDCF4}" type="presOf" srcId="{99444855-98F0-9C44-93DE-D692F64D0A8C}" destId="{007C9CD1-A4B6-4444-A9C7-5C38FF0564D6}" srcOrd="0" destOrd="0" presId="urn:microsoft.com/office/officeart/2005/8/layout/orgChart1"/>
    <dgm:cxn modelId="{06C8D4D5-008A-B64E-9B83-B936908A6DC5}" type="presOf" srcId="{05E7272A-B1F8-3E4D-B386-076B9A5F1889}" destId="{62C13E7E-1F67-A646-8D6F-E42220FA89C4}" srcOrd="0" destOrd="0" presId="urn:microsoft.com/office/officeart/2005/8/layout/orgChart1"/>
    <dgm:cxn modelId="{259359D6-7AFB-D648-8AFB-098CF76B93F7}" srcId="{87D4B716-5C7E-A641-A45D-01816BF777C6}" destId="{E65E37B7-46FA-1B4D-B0A2-572DFDBEBBD0}" srcOrd="0" destOrd="0" parTransId="{4F064AF8-5011-214C-B3E6-88EBF8089932}" sibTransId="{EC3214AE-66F9-9542-A03E-55B00F096F21}"/>
    <dgm:cxn modelId="{4138CAD6-A527-8548-89F1-06FA062ED4C9}" type="presOf" srcId="{4133566A-7B2F-A84C-9B2D-FAD0A6A29D62}" destId="{8926E128-50FD-A94A-953D-122495F56A4B}" srcOrd="1" destOrd="0" presId="urn:microsoft.com/office/officeart/2005/8/layout/orgChart1"/>
    <dgm:cxn modelId="{82936AD8-2831-574F-AF4E-89D973B48DF5}" type="presOf" srcId="{870D18A0-57EA-1C43-A0A8-8EE0BA8820A0}" destId="{F1E4CDEF-B02A-BD43-95EB-4F85E3235C11}" srcOrd="1" destOrd="0" presId="urn:microsoft.com/office/officeart/2005/8/layout/orgChart1"/>
    <dgm:cxn modelId="{6CAB30D9-7BFD-8C4E-A986-556CF9629D3D}" type="presOf" srcId="{D03FBD55-5DA9-364C-AE40-23001A3E14CC}" destId="{3619C44B-EA06-614A-82C4-ED103A6ED5C8}" srcOrd="0" destOrd="0" presId="urn:microsoft.com/office/officeart/2005/8/layout/orgChart1"/>
    <dgm:cxn modelId="{E1F58ADB-B892-444C-8CFB-34167EB06786}" type="presOf" srcId="{C779209A-EBAF-6D41-BC77-D74D4866059D}" destId="{5E228DAA-B5F5-2B41-8D88-A68ED5987944}" srcOrd="1" destOrd="0" presId="urn:microsoft.com/office/officeart/2005/8/layout/orgChart1"/>
    <dgm:cxn modelId="{C07A2DDD-0AEB-0940-AC34-0591F5CA59A2}" type="presOf" srcId="{3245D33B-4EF8-9C45-A8C2-B8C6C5EE7A54}" destId="{E2962CD0-8234-3349-AA08-3E3F69D24427}" srcOrd="0" destOrd="0" presId="urn:microsoft.com/office/officeart/2005/8/layout/orgChart1"/>
    <dgm:cxn modelId="{955532DE-41A0-BA44-BE4B-40ED4A6EB4DA}" type="presOf" srcId="{76B3C744-A9FA-E044-B553-39D06B7C4725}" destId="{71078C9A-4006-164F-85E9-930F19C94AF8}" srcOrd="0" destOrd="0" presId="urn:microsoft.com/office/officeart/2005/8/layout/orgChart1"/>
    <dgm:cxn modelId="{C313EBDE-C89F-0845-B564-FEC4812B345D}" srcId="{236C4D50-2135-B545-9D8B-E2FE09F4B0DA}" destId="{D2B111FB-2AEC-4B4B-9894-5DEA32FA81D1}" srcOrd="0" destOrd="0" parTransId="{AA1A2705-076A-9447-AEF0-29D19072EF50}" sibTransId="{94F53877-9E27-0F43-B617-08FE4A39D769}"/>
    <dgm:cxn modelId="{8AB16CE0-3562-254A-81FE-429817ECF526}" srcId="{76B3C744-A9FA-E044-B553-39D06B7C4725}" destId="{7E2F1109-AB72-B249-8010-0BF1EDEE4F43}" srcOrd="1" destOrd="0" parTransId="{678B59CF-896D-4B47-B4BE-B563D629C693}" sibTransId="{F36CA4DC-58BC-9644-B9FA-74758FC02FD4}"/>
    <dgm:cxn modelId="{672E1DE3-5AE0-B448-AA87-9A478F943027}" type="presOf" srcId="{A1E36A87-6EE9-EB43-B8A0-33D0228EB729}" destId="{4BCFB38A-63A9-4E44-9DDC-F95B8DBF86FE}" srcOrd="0" destOrd="0" presId="urn:microsoft.com/office/officeart/2005/8/layout/orgChart1"/>
    <dgm:cxn modelId="{E9A4F1E3-1673-694C-98AC-7A1C182A4E52}" type="presOf" srcId="{5000799F-DA3B-0C42-958D-972D413E9BAB}" destId="{025486D5-EE3B-B049-8BD5-DEDEB8A53343}" srcOrd="0" destOrd="0" presId="urn:microsoft.com/office/officeart/2005/8/layout/orgChart1"/>
    <dgm:cxn modelId="{AFB677E4-8271-8249-8FC5-B953BC3B2344}" type="presOf" srcId="{AA1A2705-076A-9447-AEF0-29D19072EF50}" destId="{9280B722-7DAA-A645-A4A7-AC624D30AF9E}" srcOrd="0" destOrd="0" presId="urn:microsoft.com/office/officeart/2005/8/layout/orgChart1"/>
    <dgm:cxn modelId="{285637E5-F765-6547-856C-76628001D6F2}" type="presOf" srcId="{25ACA85B-09DC-E943-94F7-75B39753FCF9}" destId="{943E1180-9295-5F44-84F7-A4D0754FC856}" srcOrd="0" destOrd="0" presId="urn:microsoft.com/office/officeart/2005/8/layout/orgChart1"/>
    <dgm:cxn modelId="{146AB1E8-D3F7-5949-8586-FC61F7799FFE}" type="presOf" srcId="{8659A49A-BF24-D54F-9DBE-B05804F8ABAF}" destId="{94570406-B0E3-DA41-A36F-93413BD540FD}" srcOrd="0" destOrd="0" presId="urn:microsoft.com/office/officeart/2005/8/layout/orgChart1"/>
    <dgm:cxn modelId="{ED70CBED-E56B-BF4B-B268-29DC4F5B398F}" type="presOf" srcId="{D2B111FB-2AEC-4B4B-9894-5DEA32FA81D1}" destId="{7870FA1E-7F6E-2B42-9534-C15E0F8573CB}" srcOrd="1" destOrd="0" presId="urn:microsoft.com/office/officeart/2005/8/layout/orgChart1"/>
    <dgm:cxn modelId="{255B34EE-9D01-3F47-9F98-A2D559746B71}" type="presOf" srcId="{703DE0BC-AB23-FD4C-BF9A-EDBAC141DD33}" destId="{DFBBF8AD-B115-1244-A765-63A60DF3D73A}" srcOrd="0" destOrd="0" presId="urn:microsoft.com/office/officeart/2005/8/layout/orgChart1"/>
    <dgm:cxn modelId="{46E7D0EE-2999-7249-B97B-1B33CAFCB72D}" type="presOf" srcId="{06D796B4-36EF-0848-AA09-7616DF3022A7}" destId="{1B580882-2909-A645-A0EE-15B09E91837E}" srcOrd="0" destOrd="0" presId="urn:microsoft.com/office/officeart/2005/8/layout/orgChart1"/>
    <dgm:cxn modelId="{2D7C2FF3-8BBC-5147-B606-C03FC7FD812F}" type="presOf" srcId="{04E95549-31F6-5645-A668-E7CB48284079}" destId="{022F5611-961D-214E-9A68-9DC5DA166B08}" srcOrd="0" destOrd="0" presId="urn:microsoft.com/office/officeart/2005/8/layout/orgChart1"/>
    <dgm:cxn modelId="{E03EA8F4-F30D-0346-ADB7-73E4A0CA6214}" type="presOf" srcId="{F16E13AC-A380-0A47-B250-C3B84F41FA33}" destId="{4656ADAF-EE61-A141-876F-36B98E07807B}" srcOrd="0" destOrd="0" presId="urn:microsoft.com/office/officeart/2005/8/layout/orgChart1"/>
    <dgm:cxn modelId="{437A61F5-B05A-4748-9553-F2A89AE0F066}" type="presOf" srcId="{77D9B7D1-3483-D247-86D9-CEDCB984828E}" destId="{0663BED7-AA87-4846-835A-D1C261F7A18D}" srcOrd="1" destOrd="0" presId="urn:microsoft.com/office/officeart/2005/8/layout/orgChart1"/>
    <dgm:cxn modelId="{797243F6-EF88-1D47-8CFE-D3DB55D834E1}" type="presOf" srcId="{4000FFF4-70A6-E04C-8BD0-762A463F66A2}" destId="{3E74BDCF-BE76-7A4B-862A-CC100233FA1A}" srcOrd="0" destOrd="0" presId="urn:microsoft.com/office/officeart/2005/8/layout/orgChart1"/>
    <dgm:cxn modelId="{188530F7-168A-5D44-9F96-2AC3842D9870}" type="presOf" srcId="{236C4D50-2135-B545-9D8B-E2FE09F4B0DA}" destId="{5F8D5EA8-9561-464A-B9E6-19072D449F11}" srcOrd="1" destOrd="0" presId="urn:microsoft.com/office/officeart/2005/8/layout/orgChart1"/>
    <dgm:cxn modelId="{443947FC-3669-474C-8623-C480E6D8CFBB}" type="presOf" srcId="{C2A3C7D0-02B3-C641-94DC-423639E445A7}" destId="{7F9E2AB1-A9FF-3E41-9562-9AE099746535}" srcOrd="0" destOrd="0" presId="urn:microsoft.com/office/officeart/2005/8/layout/orgChart1"/>
    <dgm:cxn modelId="{D101D3FE-BA2F-304F-A6AD-991C2EC17D72}" type="presOf" srcId="{8A6CF58E-DD8C-8445-92DF-97703074B094}" destId="{74B0D227-7FBF-8C45-82D0-ACC89272A329}" srcOrd="0" destOrd="0" presId="urn:microsoft.com/office/officeart/2005/8/layout/orgChart1"/>
    <dgm:cxn modelId="{B072131F-CD1C-3749-95A2-56A1D4081CAC}" type="presParOf" srcId="{9EBCFFA1-F368-A641-AF41-171770FF5D4D}" destId="{05E2DBF1-AB90-2B41-BACD-77BD48AA30C2}" srcOrd="0" destOrd="0" presId="urn:microsoft.com/office/officeart/2005/8/layout/orgChart1"/>
    <dgm:cxn modelId="{6757CDB6-7722-8249-90FA-A66B654CFDCE}" type="presParOf" srcId="{05E2DBF1-AB90-2B41-BACD-77BD48AA30C2}" destId="{69061A03-0A14-9340-9695-68E477F01C7D}" srcOrd="0" destOrd="0" presId="urn:microsoft.com/office/officeart/2005/8/layout/orgChart1"/>
    <dgm:cxn modelId="{EBA80672-3935-2C46-99D6-34D6FE193F9E}" type="presParOf" srcId="{69061A03-0A14-9340-9695-68E477F01C7D}" destId="{3619C44B-EA06-614A-82C4-ED103A6ED5C8}" srcOrd="0" destOrd="0" presId="urn:microsoft.com/office/officeart/2005/8/layout/orgChart1"/>
    <dgm:cxn modelId="{26C5CDC3-4CE7-E34C-8D4E-43166DA70DDD}" type="presParOf" srcId="{69061A03-0A14-9340-9695-68E477F01C7D}" destId="{EA0E7171-ADF0-F447-80B9-AA8960EB662B}" srcOrd="1" destOrd="0" presId="urn:microsoft.com/office/officeart/2005/8/layout/orgChart1"/>
    <dgm:cxn modelId="{D3EC7682-E491-F74F-B6A3-AFAEC020EF18}" type="presParOf" srcId="{05E2DBF1-AB90-2B41-BACD-77BD48AA30C2}" destId="{BEBB05D9-84F7-5E4F-91EE-B512C0F7A588}" srcOrd="1" destOrd="0" presId="urn:microsoft.com/office/officeart/2005/8/layout/orgChart1"/>
    <dgm:cxn modelId="{41ABD10D-31EE-FD46-9F03-1088AFE65E65}" type="presParOf" srcId="{BEBB05D9-84F7-5E4F-91EE-B512C0F7A588}" destId="{AD08C2D7-8315-A645-90DD-16637AA2973D}" srcOrd="0" destOrd="0" presId="urn:microsoft.com/office/officeart/2005/8/layout/orgChart1"/>
    <dgm:cxn modelId="{9CC8047B-57CB-3E42-A7C7-15BC2A513C9A}" type="presParOf" srcId="{BEBB05D9-84F7-5E4F-91EE-B512C0F7A588}" destId="{9432A69F-A35C-5B41-A24B-81988F947CB7}" srcOrd="1" destOrd="0" presId="urn:microsoft.com/office/officeart/2005/8/layout/orgChart1"/>
    <dgm:cxn modelId="{F2460DE7-18F8-7643-A2D8-2638DFB89A1B}" type="presParOf" srcId="{9432A69F-A35C-5B41-A24B-81988F947CB7}" destId="{7D669267-AE27-B246-A086-4FA5D4B72319}" srcOrd="0" destOrd="0" presId="urn:microsoft.com/office/officeart/2005/8/layout/orgChart1"/>
    <dgm:cxn modelId="{CEF19D14-44D1-4244-8A46-355837EBFB13}" type="presParOf" srcId="{7D669267-AE27-B246-A086-4FA5D4B72319}" destId="{47C10F1C-3266-2D4F-AF8D-B43F1B6EAAD8}" srcOrd="0" destOrd="0" presId="urn:microsoft.com/office/officeart/2005/8/layout/orgChart1"/>
    <dgm:cxn modelId="{E2CFF981-956C-AF4C-AE75-4E85A1EC154C}" type="presParOf" srcId="{7D669267-AE27-B246-A086-4FA5D4B72319}" destId="{9DBF970E-6D58-A049-AD18-07253E5E890E}" srcOrd="1" destOrd="0" presId="urn:microsoft.com/office/officeart/2005/8/layout/orgChart1"/>
    <dgm:cxn modelId="{75336E4B-A72F-CE4F-8D8E-2EF16E3E1F2A}" type="presParOf" srcId="{9432A69F-A35C-5B41-A24B-81988F947CB7}" destId="{A450FA7E-D9A2-BD40-8415-7B50C2E861D3}" srcOrd="1" destOrd="0" presId="urn:microsoft.com/office/officeart/2005/8/layout/orgChart1"/>
    <dgm:cxn modelId="{5FB9928F-CC89-2640-94E3-7A93DFEAEC26}" type="presParOf" srcId="{A450FA7E-D9A2-BD40-8415-7B50C2E861D3}" destId="{60C0FEB7-B574-594B-A23D-0A0D25F386F9}" srcOrd="0" destOrd="0" presId="urn:microsoft.com/office/officeart/2005/8/layout/orgChart1"/>
    <dgm:cxn modelId="{A8A333EB-227B-7141-9559-1EA5BD261983}" type="presParOf" srcId="{A450FA7E-D9A2-BD40-8415-7B50C2E861D3}" destId="{3D99C6A0-0DCD-934F-9BF9-19855264DD30}" srcOrd="1" destOrd="0" presId="urn:microsoft.com/office/officeart/2005/8/layout/orgChart1"/>
    <dgm:cxn modelId="{44E538E8-1702-1244-8D37-E4B741A40A34}" type="presParOf" srcId="{3D99C6A0-0DCD-934F-9BF9-19855264DD30}" destId="{3300F32D-E9E0-4842-AB63-98A39F4CE150}" srcOrd="0" destOrd="0" presId="urn:microsoft.com/office/officeart/2005/8/layout/orgChart1"/>
    <dgm:cxn modelId="{9A401346-2BA6-3F4B-9226-FBCFF3656994}" type="presParOf" srcId="{3300F32D-E9E0-4842-AB63-98A39F4CE150}" destId="{CBAC8BC1-AD79-6C45-9B9C-70285BEA06AB}" srcOrd="0" destOrd="0" presId="urn:microsoft.com/office/officeart/2005/8/layout/orgChart1"/>
    <dgm:cxn modelId="{A6AF01C0-4024-8849-801A-6DD4EA89B77A}" type="presParOf" srcId="{3300F32D-E9E0-4842-AB63-98A39F4CE150}" destId="{3C151DFC-097E-3A4E-8474-F1752F473BA3}" srcOrd="1" destOrd="0" presId="urn:microsoft.com/office/officeart/2005/8/layout/orgChart1"/>
    <dgm:cxn modelId="{60F09FE5-5CE0-B242-9F53-14EA7E88DF2C}" type="presParOf" srcId="{3D99C6A0-0DCD-934F-9BF9-19855264DD30}" destId="{45578B33-BDAF-D947-B7B3-10D21C1BA25A}" srcOrd="1" destOrd="0" presId="urn:microsoft.com/office/officeart/2005/8/layout/orgChart1"/>
    <dgm:cxn modelId="{424AAECE-CC88-A64C-9488-CFDE5E0DEA3F}" type="presParOf" srcId="{3D99C6A0-0DCD-934F-9BF9-19855264DD30}" destId="{F62F7B00-AE53-9243-853B-A10C92A1B014}" srcOrd="2" destOrd="0" presId="urn:microsoft.com/office/officeart/2005/8/layout/orgChart1"/>
    <dgm:cxn modelId="{0090B5D7-2015-E64D-A937-284B871E3807}" type="presParOf" srcId="{A450FA7E-D9A2-BD40-8415-7B50C2E861D3}" destId="{C57F60CE-97FF-BE4F-82F2-FBC1DF10F55E}" srcOrd="2" destOrd="0" presId="urn:microsoft.com/office/officeart/2005/8/layout/orgChart1"/>
    <dgm:cxn modelId="{64EDC514-0EFD-564F-BB85-2A3A7B95B10C}" type="presParOf" srcId="{A450FA7E-D9A2-BD40-8415-7B50C2E861D3}" destId="{143F9189-56B5-824D-ABF2-5F4F8D6370B1}" srcOrd="3" destOrd="0" presId="urn:microsoft.com/office/officeart/2005/8/layout/orgChart1"/>
    <dgm:cxn modelId="{F154355F-2421-A444-A2B6-58B2A87DDA6B}" type="presParOf" srcId="{143F9189-56B5-824D-ABF2-5F4F8D6370B1}" destId="{C332391C-63AC-BB49-8276-517D7D14CAA6}" srcOrd="0" destOrd="0" presId="urn:microsoft.com/office/officeart/2005/8/layout/orgChart1"/>
    <dgm:cxn modelId="{B81CD63F-21B3-FC4D-8B5C-D4F19D416D2F}" type="presParOf" srcId="{C332391C-63AC-BB49-8276-517D7D14CAA6}" destId="{1EA55A99-0FFA-5A42-AC70-18CF898CD890}" srcOrd="0" destOrd="0" presId="urn:microsoft.com/office/officeart/2005/8/layout/orgChart1"/>
    <dgm:cxn modelId="{2686D7EF-F683-B346-804A-A7E9094A457D}" type="presParOf" srcId="{C332391C-63AC-BB49-8276-517D7D14CAA6}" destId="{333AF0D6-21B3-7D43-BBD7-B4EF3F2A8967}" srcOrd="1" destOrd="0" presId="urn:microsoft.com/office/officeart/2005/8/layout/orgChart1"/>
    <dgm:cxn modelId="{8E5034AB-F140-5046-B2BF-9C40B325EC1E}" type="presParOf" srcId="{143F9189-56B5-824D-ABF2-5F4F8D6370B1}" destId="{5E424528-7E3E-4748-B55A-73A3C8526C37}" srcOrd="1" destOrd="0" presId="urn:microsoft.com/office/officeart/2005/8/layout/orgChart1"/>
    <dgm:cxn modelId="{626C2E2F-C748-2B47-8379-B82382FD58AA}" type="presParOf" srcId="{143F9189-56B5-824D-ABF2-5F4F8D6370B1}" destId="{FA00CCA9-E3C3-EE4C-B12B-E03A0DA05204}" srcOrd="2" destOrd="0" presId="urn:microsoft.com/office/officeart/2005/8/layout/orgChart1"/>
    <dgm:cxn modelId="{8764B850-D9AC-BB49-A59E-201B4E4A5DF8}" type="presParOf" srcId="{A450FA7E-D9A2-BD40-8415-7B50C2E861D3}" destId="{6D01A0CF-97FC-0742-B937-800333D9282D}" srcOrd="4" destOrd="0" presId="urn:microsoft.com/office/officeart/2005/8/layout/orgChart1"/>
    <dgm:cxn modelId="{E66E2275-B419-0849-A1EC-799E8367BDD0}" type="presParOf" srcId="{A450FA7E-D9A2-BD40-8415-7B50C2E861D3}" destId="{767E6B9B-B0A0-384C-A3A1-6B04C1A0CAD5}" srcOrd="5" destOrd="0" presId="urn:microsoft.com/office/officeart/2005/8/layout/orgChart1"/>
    <dgm:cxn modelId="{7ED5C9B6-BB8C-4044-9B16-1909A9309940}" type="presParOf" srcId="{767E6B9B-B0A0-384C-A3A1-6B04C1A0CAD5}" destId="{BA5BF843-079A-504E-8511-5A6215A2002E}" srcOrd="0" destOrd="0" presId="urn:microsoft.com/office/officeart/2005/8/layout/orgChart1"/>
    <dgm:cxn modelId="{890E60E6-0B22-7D45-A660-52CB5EBC2786}" type="presParOf" srcId="{BA5BF843-079A-504E-8511-5A6215A2002E}" destId="{5C1AD566-D74E-354A-8DDA-8C04434C4ED2}" srcOrd="0" destOrd="0" presId="urn:microsoft.com/office/officeart/2005/8/layout/orgChart1"/>
    <dgm:cxn modelId="{2ABF27D9-0633-F745-83F5-3C88EE5D54B9}" type="presParOf" srcId="{BA5BF843-079A-504E-8511-5A6215A2002E}" destId="{7ECB87FA-6E0E-624A-8B7D-CA44B3F09CAA}" srcOrd="1" destOrd="0" presId="urn:microsoft.com/office/officeart/2005/8/layout/orgChart1"/>
    <dgm:cxn modelId="{8AB1B8CA-A589-0144-9905-890184EA22B8}" type="presParOf" srcId="{767E6B9B-B0A0-384C-A3A1-6B04C1A0CAD5}" destId="{6B219C26-6557-0342-9937-6FC68591B6A9}" srcOrd="1" destOrd="0" presId="urn:microsoft.com/office/officeart/2005/8/layout/orgChart1"/>
    <dgm:cxn modelId="{44535CD5-07E4-024E-B435-BA190C8D2BC8}" type="presParOf" srcId="{767E6B9B-B0A0-384C-A3A1-6B04C1A0CAD5}" destId="{DD85B613-C3BB-394A-9976-945D295F5010}" srcOrd="2" destOrd="0" presId="urn:microsoft.com/office/officeart/2005/8/layout/orgChart1"/>
    <dgm:cxn modelId="{CE64F760-C705-DF4F-92B1-70F8AE802473}" type="presParOf" srcId="{A450FA7E-D9A2-BD40-8415-7B50C2E861D3}" destId="{62C13E7E-1F67-A646-8D6F-E42220FA89C4}" srcOrd="6" destOrd="0" presId="urn:microsoft.com/office/officeart/2005/8/layout/orgChart1"/>
    <dgm:cxn modelId="{BDC4A47A-6622-C04E-9AEF-279B1BA90FAC}" type="presParOf" srcId="{A450FA7E-D9A2-BD40-8415-7B50C2E861D3}" destId="{2C377B1C-82AC-2E4A-8652-A698FB768D1C}" srcOrd="7" destOrd="0" presId="urn:microsoft.com/office/officeart/2005/8/layout/orgChart1"/>
    <dgm:cxn modelId="{C9226EB9-6298-EE4F-8D45-09F061D0EF70}" type="presParOf" srcId="{2C377B1C-82AC-2E4A-8652-A698FB768D1C}" destId="{E9942612-9AB1-7F42-950D-B2B6392D1CC7}" srcOrd="0" destOrd="0" presId="urn:microsoft.com/office/officeart/2005/8/layout/orgChart1"/>
    <dgm:cxn modelId="{9D40E6C1-51E8-A042-8990-A4FBADE9B99D}" type="presParOf" srcId="{E9942612-9AB1-7F42-950D-B2B6392D1CC7}" destId="{21662AB9-B9D8-6A42-AFF4-A93902AF48BA}" srcOrd="0" destOrd="0" presId="urn:microsoft.com/office/officeart/2005/8/layout/orgChart1"/>
    <dgm:cxn modelId="{F72E4024-3269-1741-A11D-59E49B520C2A}" type="presParOf" srcId="{E9942612-9AB1-7F42-950D-B2B6392D1CC7}" destId="{2BF15439-6AED-984A-A075-80901CC6291B}" srcOrd="1" destOrd="0" presId="urn:microsoft.com/office/officeart/2005/8/layout/orgChart1"/>
    <dgm:cxn modelId="{DD2E988D-09E0-7340-B83F-61DB0D93DE0E}" type="presParOf" srcId="{2C377B1C-82AC-2E4A-8652-A698FB768D1C}" destId="{8AE8E13C-8714-AC40-AA72-C0F178270FD0}" srcOrd="1" destOrd="0" presId="urn:microsoft.com/office/officeart/2005/8/layout/orgChart1"/>
    <dgm:cxn modelId="{07397557-4A73-6F4E-8308-82E0B8816E7E}" type="presParOf" srcId="{2C377B1C-82AC-2E4A-8652-A698FB768D1C}" destId="{BEE855C5-DC02-2C42-A005-8ECE7717BD36}" srcOrd="2" destOrd="0" presId="urn:microsoft.com/office/officeart/2005/8/layout/orgChart1"/>
    <dgm:cxn modelId="{4897E437-3876-8E48-A3D7-C8475D5C0971}" type="presParOf" srcId="{9432A69F-A35C-5B41-A24B-81988F947CB7}" destId="{72DF1899-A990-7B4D-BDCC-EAC6C0407A98}" srcOrd="2" destOrd="0" presId="urn:microsoft.com/office/officeart/2005/8/layout/orgChart1"/>
    <dgm:cxn modelId="{D39D45D2-4BEE-A346-89E2-1A3BB7341C05}" type="presParOf" srcId="{BEBB05D9-84F7-5E4F-91EE-B512C0F7A588}" destId="{144AE4CB-1D25-C049-BF2D-F3F4FE791B27}" srcOrd="2" destOrd="0" presId="urn:microsoft.com/office/officeart/2005/8/layout/orgChart1"/>
    <dgm:cxn modelId="{A0ADFEC0-9FF5-B942-9119-6641DCFF405E}" type="presParOf" srcId="{BEBB05D9-84F7-5E4F-91EE-B512C0F7A588}" destId="{1746D2B4-8878-7D40-9623-99A60DDAFFD2}" srcOrd="3" destOrd="0" presId="urn:microsoft.com/office/officeart/2005/8/layout/orgChart1"/>
    <dgm:cxn modelId="{AFBA08E5-9C34-A84F-AAA4-F5B0BA308052}" type="presParOf" srcId="{1746D2B4-8878-7D40-9623-99A60DDAFFD2}" destId="{A9D72E72-5EBF-FB4E-A04A-A3B4C0F2C778}" srcOrd="0" destOrd="0" presId="urn:microsoft.com/office/officeart/2005/8/layout/orgChart1"/>
    <dgm:cxn modelId="{2AFC4969-4E5A-914F-9C34-C2DD7C49C9A8}" type="presParOf" srcId="{A9D72E72-5EBF-FB4E-A04A-A3B4C0F2C778}" destId="{71078C9A-4006-164F-85E9-930F19C94AF8}" srcOrd="0" destOrd="0" presId="urn:microsoft.com/office/officeart/2005/8/layout/orgChart1"/>
    <dgm:cxn modelId="{8D9B95AA-F2AF-504C-AD76-5EBE0C0B3744}" type="presParOf" srcId="{A9D72E72-5EBF-FB4E-A04A-A3B4C0F2C778}" destId="{37BB48C1-12CA-E144-9EDD-90256BF7D047}" srcOrd="1" destOrd="0" presId="urn:microsoft.com/office/officeart/2005/8/layout/orgChart1"/>
    <dgm:cxn modelId="{7154A971-1F92-FC47-B5B2-25EDB5E9E427}" type="presParOf" srcId="{1746D2B4-8878-7D40-9623-99A60DDAFFD2}" destId="{4B81D389-4C27-8A45-BC12-4ABFBAD2BF7B}" srcOrd="1" destOrd="0" presId="urn:microsoft.com/office/officeart/2005/8/layout/orgChart1"/>
    <dgm:cxn modelId="{D54C3104-A3CF-8540-ABE6-73AD873425CD}" type="presParOf" srcId="{4B81D389-4C27-8A45-BC12-4ABFBAD2BF7B}" destId="{F2647559-D3A8-2140-A310-98339630C6A1}" srcOrd="0" destOrd="0" presId="urn:microsoft.com/office/officeart/2005/8/layout/orgChart1"/>
    <dgm:cxn modelId="{C9893031-8DF4-7A4E-9244-1286A03B070F}" type="presParOf" srcId="{4B81D389-4C27-8A45-BC12-4ABFBAD2BF7B}" destId="{4F5E827F-529C-5A41-9EC2-EA386371D3DE}" srcOrd="1" destOrd="0" presId="urn:microsoft.com/office/officeart/2005/8/layout/orgChart1"/>
    <dgm:cxn modelId="{E4305301-B931-FD43-A82B-6784AFC6AE0E}" type="presParOf" srcId="{4F5E827F-529C-5A41-9EC2-EA386371D3DE}" destId="{EAC64BFD-98C1-8844-96BF-235EA710F40B}" srcOrd="0" destOrd="0" presId="urn:microsoft.com/office/officeart/2005/8/layout/orgChart1"/>
    <dgm:cxn modelId="{93DB2433-54B8-644F-AFC0-E07CEDCAE437}" type="presParOf" srcId="{EAC64BFD-98C1-8844-96BF-235EA710F40B}" destId="{56497D55-B2A7-054A-8784-8D3505E5A289}" srcOrd="0" destOrd="0" presId="urn:microsoft.com/office/officeart/2005/8/layout/orgChart1"/>
    <dgm:cxn modelId="{5F241173-F693-254B-B686-1C25B8697429}" type="presParOf" srcId="{EAC64BFD-98C1-8844-96BF-235EA710F40B}" destId="{2635F06B-2642-984F-A02A-4F5A42E79EEA}" srcOrd="1" destOrd="0" presId="urn:microsoft.com/office/officeart/2005/8/layout/orgChart1"/>
    <dgm:cxn modelId="{6C624C7B-BE42-D541-9C24-671EBFB42EF6}" type="presParOf" srcId="{4F5E827F-529C-5A41-9EC2-EA386371D3DE}" destId="{6663B18A-7AC0-C940-BEA4-84203A952F14}" srcOrd="1" destOrd="0" presId="urn:microsoft.com/office/officeart/2005/8/layout/orgChart1"/>
    <dgm:cxn modelId="{6E89B2FE-E13D-5E4D-8C23-F80959DE395F}" type="presParOf" srcId="{4F5E827F-529C-5A41-9EC2-EA386371D3DE}" destId="{CFD6AEDC-BE93-5E49-820D-A1F1E3291AE6}" srcOrd="2" destOrd="0" presId="urn:microsoft.com/office/officeart/2005/8/layout/orgChart1"/>
    <dgm:cxn modelId="{DB172A05-2C7A-7C48-88FA-ABE0EEDD9AA1}" type="presParOf" srcId="{4B81D389-4C27-8A45-BC12-4ABFBAD2BF7B}" destId="{FC5F7B52-D2A5-B74C-A67B-5A64EEAC2AD5}" srcOrd="2" destOrd="0" presId="urn:microsoft.com/office/officeart/2005/8/layout/orgChart1"/>
    <dgm:cxn modelId="{A9B07327-757A-2844-BAB7-1F7CF77D0E89}" type="presParOf" srcId="{4B81D389-4C27-8A45-BC12-4ABFBAD2BF7B}" destId="{510ABB19-FAAD-D045-8D5B-E7ADEBC2E773}" srcOrd="3" destOrd="0" presId="urn:microsoft.com/office/officeart/2005/8/layout/orgChart1"/>
    <dgm:cxn modelId="{5CD7B8CE-3F87-A046-8414-E8515EB928B9}" type="presParOf" srcId="{510ABB19-FAAD-D045-8D5B-E7ADEBC2E773}" destId="{5BD3F5B8-380E-834D-AEE5-F87445BAC632}" srcOrd="0" destOrd="0" presId="urn:microsoft.com/office/officeart/2005/8/layout/orgChart1"/>
    <dgm:cxn modelId="{A1C832B6-C9B2-614B-8FF9-B6AE7D48F54C}" type="presParOf" srcId="{5BD3F5B8-380E-834D-AEE5-F87445BAC632}" destId="{A729D37F-3018-D140-9B58-4E15C0E59FD4}" srcOrd="0" destOrd="0" presId="urn:microsoft.com/office/officeart/2005/8/layout/orgChart1"/>
    <dgm:cxn modelId="{9B177839-518D-F44B-B254-39164665BB1E}" type="presParOf" srcId="{5BD3F5B8-380E-834D-AEE5-F87445BAC632}" destId="{DAAC1B36-2F6C-5244-B11F-3703C7769AD0}" srcOrd="1" destOrd="0" presId="urn:microsoft.com/office/officeart/2005/8/layout/orgChart1"/>
    <dgm:cxn modelId="{D5E36A03-6E7E-DF46-B450-81D5B9019FE3}" type="presParOf" srcId="{510ABB19-FAAD-D045-8D5B-E7ADEBC2E773}" destId="{89B75635-1592-824E-86EC-A7F257E0BFCC}" srcOrd="1" destOrd="0" presId="urn:microsoft.com/office/officeart/2005/8/layout/orgChart1"/>
    <dgm:cxn modelId="{1740F322-3D9F-5F4E-A49F-2619125EADC1}" type="presParOf" srcId="{510ABB19-FAAD-D045-8D5B-E7ADEBC2E773}" destId="{2F5775C7-0E1F-D342-BBB0-B43888B12CEA}" srcOrd="2" destOrd="0" presId="urn:microsoft.com/office/officeart/2005/8/layout/orgChart1"/>
    <dgm:cxn modelId="{205B890C-E134-8F42-8AB5-58D8D5D86C6B}" type="presParOf" srcId="{4B81D389-4C27-8A45-BC12-4ABFBAD2BF7B}" destId="{06D10406-5239-6A42-9F47-EE1C847F6ACD}" srcOrd="4" destOrd="0" presId="urn:microsoft.com/office/officeart/2005/8/layout/orgChart1"/>
    <dgm:cxn modelId="{377E1934-5996-E543-8962-3B402599AA01}" type="presParOf" srcId="{4B81D389-4C27-8A45-BC12-4ABFBAD2BF7B}" destId="{688F2675-74A8-D643-833E-03FD2202C574}" srcOrd="5" destOrd="0" presId="urn:microsoft.com/office/officeart/2005/8/layout/orgChart1"/>
    <dgm:cxn modelId="{3544AFDC-463D-5B4D-9D33-501B5D3E3B74}" type="presParOf" srcId="{688F2675-74A8-D643-833E-03FD2202C574}" destId="{9115F7F6-A5E2-484E-B3AF-5853C369AB8A}" srcOrd="0" destOrd="0" presId="urn:microsoft.com/office/officeart/2005/8/layout/orgChart1"/>
    <dgm:cxn modelId="{B82C5530-74A7-0744-A6A3-ED9F892717F2}" type="presParOf" srcId="{9115F7F6-A5E2-484E-B3AF-5853C369AB8A}" destId="{E2962CD0-8234-3349-AA08-3E3F69D24427}" srcOrd="0" destOrd="0" presId="urn:microsoft.com/office/officeart/2005/8/layout/orgChart1"/>
    <dgm:cxn modelId="{BEB9B1A4-EDEA-EC48-A488-63564B3EB9E2}" type="presParOf" srcId="{9115F7F6-A5E2-484E-B3AF-5853C369AB8A}" destId="{CC202956-B6DB-E040-AA89-7AEB3017D24F}" srcOrd="1" destOrd="0" presId="urn:microsoft.com/office/officeart/2005/8/layout/orgChart1"/>
    <dgm:cxn modelId="{A779BF8B-6AE0-5E41-92EC-3A3D89C4FC99}" type="presParOf" srcId="{688F2675-74A8-D643-833E-03FD2202C574}" destId="{57D505CB-4510-D044-9B7C-A709044C551A}" srcOrd="1" destOrd="0" presId="urn:microsoft.com/office/officeart/2005/8/layout/orgChart1"/>
    <dgm:cxn modelId="{BDB16DB8-396C-C54F-8C40-A76C2A69BDE2}" type="presParOf" srcId="{688F2675-74A8-D643-833E-03FD2202C574}" destId="{61EE1434-52B0-6342-BD27-31D0D0B5B134}" srcOrd="2" destOrd="0" presId="urn:microsoft.com/office/officeart/2005/8/layout/orgChart1"/>
    <dgm:cxn modelId="{A5D3C6ED-033E-DA49-AD2C-973C8B400473}" type="presParOf" srcId="{4B81D389-4C27-8A45-BC12-4ABFBAD2BF7B}" destId="{74B0D227-7FBF-8C45-82D0-ACC89272A329}" srcOrd="6" destOrd="0" presId="urn:microsoft.com/office/officeart/2005/8/layout/orgChart1"/>
    <dgm:cxn modelId="{D3332C2B-919A-CD45-8E8D-CB9879B6868C}" type="presParOf" srcId="{4B81D389-4C27-8A45-BC12-4ABFBAD2BF7B}" destId="{6DC61095-3055-D347-99F2-46C656706A72}" srcOrd="7" destOrd="0" presId="urn:microsoft.com/office/officeart/2005/8/layout/orgChart1"/>
    <dgm:cxn modelId="{9BE9B0EE-D95C-FD47-9F78-AB030972C000}" type="presParOf" srcId="{6DC61095-3055-D347-99F2-46C656706A72}" destId="{9B6B6F65-6F2A-F04E-A150-36F3A1544904}" srcOrd="0" destOrd="0" presId="urn:microsoft.com/office/officeart/2005/8/layout/orgChart1"/>
    <dgm:cxn modelId="{18983308-0E4E-F949-9EC6-26DA14A9199C}" type="presParOf" srcId="{9B6B6F65-6F2A-F04E-A150-36F3A1544904}" destId="{6228A80A-1EF8-494C-893E-89FEA3658CD8}" srcOrd="0" destOrd="0" presId="urn:microsoft.com/office/officeart/2005/8/layout/orgChart1"/>
    <dgm:cxn modelId="{760161D8-22AE-A34B-9A19-40EA59E47B3C}" type="presParOf" srcId="{9B6B6F65-6F2A-F04E-A150-36F3A1544904}" destId="{882044B6-295B-6348-9471-38782DDFD44B}" srcOrd="1" destOrd="0" presId="urn:microsoft.com/office/officeart/2005/8/layout/orgChart1"/>
    <dgm:cxn modelId="{BD9D1B18-7BAB-0640-8C4D-0C825AB879BC}" type="presParOf" srcId="{6DC61095-3055-D347-99F2-46C656706A72}" destId="{DDBF03D2-99F2-724C-8725-CA61BCBA679A}" srcOrd="1" destOrd="0" presId="urn:microsoft.com/office/officeart/2005/8/layout/orgChart1"/>
    <dgm:cxn modelId="{C0E42D44-F14D-A747-A28A-D6C0375F45C5}" type="presParOf" srcId="{6DC61095-3055-D347-99F2-46C656706A72}" destId="{25A0940B-A5CB-2E47-98F3-0F3237671F45}" srcOrd="2" destOrd="0" presId="urn:microsoft.com/office/officeart/2005/8/layout/orgChart1"/>
    <dgm:cxn modelId="{FFC8EC5F-45E9-084F-8A71-ED0EAA35C6F0}" type="presParOf" srcId="{1746D2B4-8878-7D40-9623-99A60DDAFFD2}" destId="{230AD6F7-119B-AA4D-B243-209B3D89ABB1}" srcOrd="2" destOrd="0" presId="urn:microsoft.com/office/officeart/2005/8/layout/orgChart1"/>
    <dgm:cxn modelId="{604DE7F1-3104-BB45-9CB7-F40F716FE6E5}" type="presParOf" srcId="{BEBB05D9-84F7-5E4F-91EE-B512C0F7A588}" destId="{4656ADAF-EE61-A141-876F-36B98E07807B}" srcOrd="4" destOrd="0" presId="urn:microsoft.com/office/officeart/2005/8/layout/orgChart1"/>
    <dgm:cxn modelId="{0B71DE9E-951A-B845-90AC-697DEA662ED1}" type="presParOf" srcId="{BEBB05D9-84F7-5E4F-91EE-B512C0F7A588}" destId="{D3CA4FC8-A31B-7544-9658-2B3B674B6900}" srcOrd="5" destOrd="0" presId="urn:microsoft.com/office/officeart/2005/8/layout/orgChart1"/>
    <dgm:cxn modelId="{03B753CE-A67F-5C41-BE2A-FB97EE1B2DAD}" type="presParOf" srcId="{D3CA4FC8-A31B-7544-9658-2B3B674B6900}" destId="{E450D171-2C72-1445-B428-A8605B0016CE}" srcOrd="0" destOrd="0" presId="urn:microsoft.com/office/officeart/2005/8/layout/orgChart1"/>
    <dgm:cxn modelId="{31CC63A6-D473-D24D-A1D5-317352469E33}" type="presParOf" srcId="{E450D171-2C72-1445-B428-A8605B0016CE}" destId="{D31E8E0A-E705-B340-B75D-200F1370C9E1}" srcOrd="0" destOrd="0" presId="urn:microsoft.com/office/officeart/2005/8/layout/orgChart1"/>
    <dgm:cxn modelId="{6DD195AA-87B7-A840-9D90-C2F9F8BE73F8}" type="presParOf" srcId="{E450D171-2C72-1445-B428-A8605B0016CE}" destId="{0BFE6418-D6FE-A640-A652-734B5BCC9869}" srcOrd="1" destOrd="0" presId="urn:microsoft.com/office/officeart/2005/8/layout/orgChart1"/>
    <dgm:cxn modelId="{385012E9-5A00-724B-A12C-C9235A86A8A2}" type="presParOf" srcId="{D3CA4FC8-A31B-7544-9658-2B3B674B6900}" destId="{E6711629-7B03-4942-8B72-254341F6E62A}" srcOrd="1" destOrd="0" presId="urn:microsoft.com/office/officeart/2005/8/layout/orgChart1"/>
    <dgm:cxn modelId="{177408B3-5024-8E4C-AE5B-22DFC5FEEA0C}" type="presParOf" srcId="{E6711629-7B03-4942-8B72-254341F6E62A}" destId="{85B9F985-3AC5-8941-9708-175B8B3923F6}" srcOrd="0" destOrd="0" presId="urn:microsoft.com/office/officeart/2005/8/layout/orgChart1"/>
    <dgm:cxn modelId="{2368A5DF-9774-C54B-8D4C-A8989A0E80A3}" type="presParOf" srcId="{E6711629-7B03-4942-8B72-254341F6E62A}" destId="{577B7347-2966-5740-9307-DC6E851DFB3F}" srcOrd="1" destOrd="0" presId="urn:microsoft.com/office/officeart/2005/8/layout/orgChart1"/>
    <dgm:cxn modelId="{33B7AF9F-F5B0-6445-A2A1-E552A4643144}" type="presParOf" srcId="{577B7347-2966-5740-9307-DC6E851DFB3F}" destId="{F0640A2A-CCDE-9B40-910B-B9F2F68D333E}" srcOrd="0" destOrd="0" presId="urn:microsoft.com/office/officeart/2005/8/layout/orgChart1"/>
    <dgm:cxn modelId="{A45F536A-965A-1D49-8988-5283CDD0692C}" type="presParOf" srcId="{F0640A2A-CCDE-9B40-910B-B9F2F68D333E}" destId="{C36AE320-1CE7-B04F-AC24-B4886AA964A7}" srcOrd="0" destOrd="0" presId="urn:microsoft.com/office/officeart/2005/8/layout/orgChart1"/>
    <dgm:cxn modelId="{6B87CB8E-F287-C941-BA9D-D2DFE220EC85}" type="presParOf" srcId="{F0640A2A-CCDE-9B40-910B-B9F2F68D333E}" destId="{A74BBD7E-CE42-7742-8D2C-D6727C1DA6F4}" srcOrd="1" destOrd="0" presId="urn:microsoft.com/office/officeart/2005/8/layout/orgChart1"/>
    <dgm:cxn modelId="{0BE752A7-B62C-4E47-A408-A82690D007A4}" type="presParOf" srcId="{577B7347-2966-5740-9307-DC6E851DFB3F}" destId="{3F167D20-EC0B-D742-9306-F84203D3AEA1}" srcOrd="1" destOrd="0" presId="urn:microsoft.com/office/officeart/2005/8/layout/orgChart1"/>
    <dgm:cxn modelId="{0A6425C5-247C-5B42-A421-CF82AA894374}" type="presParOf" srcId="{577B7347-2966-5740-9307-DC6E851DFB3F}" destId="{2440DD4F-48E4-0A41-833B-FAC81146BA46}" srcOrd="2" destOrd="0" presId="urn:microsoft.com/office/officeart/2005/8/layout/orgChart1"/>
    <dgm:cxn modelId="{2DCEC89B-D010-CF49-BD02-EB6784458ED7}" type="presParOf" srcId="{E6711629-7B03-4942-8B72-254341F6E62A}" destId="{607A1835-3271-A14A-A4E8-423C4313702C}" srcOrd="2" destOrd="0" presId="urn:microsoft.com/office/officeart/2005/8/layout/orgChart1"/>
    <dgm:cxn modelId="{8F47A10A-1B3D-B64D-B4D7-D7959B6C81EB}" type="presParOf" srcId="{E6711629-7B03-4942-8B72-254341F6E62A}" destId="{8C2822DE-BCD8-B54E-988E-1E9EA7DE55B7}" srcOrd="3" destOrd="0" presId="urn:microsoft.com/office/officeart/2005/8/layout/orgChart1"/>
    <dgm:cxn modelId="{12E18470-9387-A444-8582-7299B0D9AC2E}" type="presParOf" srcId="{8C2822DE-BCD8-B54E-988E-1E9EA7DE55B7}" destId="{683974EE-84F5-0342-B1E3-84F2387EEA49}" srcOrd="0" destOrd="0" presId="urn:microsoft.com/office/officeart/2005/8/layout/orgChart1"/>
    <dgm:cxn modelId="{95C2B0F3-1472-BF40-BB24-EB1FD6D28E26}" type="presParOf" srcId="{683974EE-84F5-0342-B1E3-84F2387EEA49}" destId="{AE5D0BFF-6AF7-6943-8EE7-642635AEB1B3}" srcOrd="0" destOrd="0" presId="urn:microsoft.com/office/officeart/2005/8/layout/orgChart1"/>
    <dgm:cxn modelId="{A0DB1E90-3E71-824B-96CB-704A7496B0B8}" type="presParOf" srcId="{683974EE-84F5-0342-B1E3-84F2387EEA49}" destId="{5E228DAA-B5F5-2B41-8D88-A68ED5987944}" srcOrd="1" destOrd="0" presId="urn:microsoft.com/office/officeart/2005/8/layout/orgChart1"/>
    <dgm:cxn modelId="{2F8147AC-4FEF-364A-929C-BE3680866130}" type="presParOf" srcId="{8C2822DE-BCD8-B54E-988E-1E9EA7DE55B7}" destId="{FDCA47CE-FA0A-6644-BEE1-1D77DDA39A09}" srcOrd="1" destOrd="0" presId="urn:microsoft.com/office/officeart/2005/8/layout/orgChart1"/>
    <dgm:cxn modelId="{A4991B20-59CE-9642-B092-529461670361}" type="presParOf" srcId="{8C2822DE-BCD8-B54E-988E-1E9EA7DE55B7}" destId="{EA4C654B-104E-FC49-A281-D8FD16D88DC6}" srcOrd="2" destOrd="0" presId="urn:microsoft.com/office/officeart/2005/8/layout/orgChart1"/>
    <dgm:cxn modelId="{239B2BBD-A9E5-5C4E-854F-752E0F23FA8B}" type="presParOf" srcId="{E6711629-7B03-4942-8B72-254341F6E62A}" destId="{1B580882-2909-A645-A0EE-15B09E91837E}" srcOrd="4" destOrd="0" presId="urn:microsoft.com/office/officeart/2005/8/layout/orgChart1"/>
    <dgm:cxn modelId="{7A15EFC6-375D-7A44-BA02-A7211F82B120}" type="presParOf" srcId="{E6711629-7B03-4942-8B72-254341F6E62A}" destId="{7879551C-C02A-1242-9753-D839F4F3D78B}" srcOrd="5" destOrd="0" presId="urn:microsoft.com/office/officeart/2005/8/layout/orgChart1"/>
    <dgm:cxn modelId="{C426BEA5-F2FF-AA47-B89D-4980F9693BDB}" type="presParOf" srcId="{7879551C-C02A-1242-9753-D839F4F3D78B}" destId="{F2EBA880-43F1-4F45-9EC4-2750E5029361}" srcOrd="0" destOrd="0" presId="urn:microsoft.com/office/officeart/2005/8/layout/orgChart1"/>
    <dgm:cxn modelId="{D1A1D9A1-5980-5745-BD85-5B2A484FD43B}" type="presParOf" srcId="{F2EBA880-43F1-4F45-9EC4-2750E5029361}" destId="{94570406-B0E3-DA41-A36F-93413BD540FD}" srcOrd="0" destOrd="0" presId="urn:microsoft.com/office/officeart/2005/8/layout/orgChart1"/>
    <dgm:cxn modelId="{4FA05A71-C9E9-ED43-AA68-16131F7DAA71}" type="presParOf" srcId="{F2EBA880-43F1-4F45-9EC4-2750E5029361}" destId="{C13D0241-DC2C-574E-BA27-A26CAFDE2B9E}" srcOrd="1" destOrd="0" presId="urn:microsoft.com/office/officeart/2005/8/layout/orgChart1"/>
    <dgm:cxn modelId="{615F140C-F12C-824C-BB72-3F708D3AC824}" type="presParOf" srcId="{7879551C-C02A-1242-9753-D839F4F3D78B}" destId="{DFC940A2-F692-944A-AE11-3002792F51DD}" srcOrd="1" destOrd="0" presId="urn:microsoft.com/office/officeart/2005/8/layout/orgChart1"/>
    <dgm:cxn modelId="{314B7E4D-80A3-FB42-B2E2-6F641284047A}" type="presParOf" srcId="{7879551C-C02A-1242-9753-D839F4F3D78B}" destId="{F73AB33F-E43D-3749-B70B-6AF75DA457F3}" srcOrd="2" destOrd="0" presId="urn:microsoft.com/office/officeart/2005/8/layout/orgChart1"/>
    <dgm:cxn modelId="{32425463-4A69-6F45-84C0-D3AAA327C238}" type="presParOf" srcId="{E6711629-7B03-4942-8B72-254341F6E62A}" destId="{DFBBF8AD-B115-1244-A765-63A60DF3D73A}" srcOrd="6" destOrd="0" presId="urn:microsoft.com/office/officeart/2005/8/layout/orgChart1"/>
    <dgm:cxn modelId="{9F959BE9-728F-134C-B37A-D43165EF22FA}" type="presParOf" srcId="{E6711629-7B03-4942-8B72-254341F6E62A}" destId="{3C4D8B39-F906-CB4C-A1BD-4377C5B510DB}" srcOrd="7" destOrd="0" presId="urn:microsoft.com/office/officeart/2005/8/layout/orgChart1"/>
    <dgm:cxn modelId="{433E7D63-F80B-2142-A618-A34A3C94A225}" type="presParOf" srcId="{3C4D8B39-F906-CB4C-A1BD-4377C5B510DB}" destId="{D4D83D64-D5C1-914E-9493-2FB3F480CED4}" srcOrd="0" destOrd="0" presId="urn:microsoft.com/office/officeart/2005/8/layout/orgChart1"/>
    <dgm:cxn modelId="{337A0B25-2196-BD45-909E-C48C31AD89CE}" type="presParOf" srcId="{D4D83D64-D5C1-914E-9493-2FB3F480CED4}" destId="{79F5772E-5049-4D4C-B768-B67DF8AD699F}" srcOrd="0" destOrd="0" presId="urn:microsoft.com/office/officeart/2005/8/layout/orgChart1"/>
    <dgm:cxn modelId="{6FEAF2B9-5E0B-4A46-B57A-C36CACA50034}" type="presParOf" srcId="{D4D83D64-D5C1-914E-9493-2FB3F480CED4}" destId="{B34E2130-7F89-DA49-87CE-7216973C236A}" srcOrd="1" destOrd="0" presId="urn:microsoft.com/office/officeart/2005/8/layout/orgChart1"/>
    <dgm:cxn modelId="{44BF39AC-AF00-F440-A833-E9AA36702FCB}" type="presParOf" srcId="{3C4D8B39-F906-CB4C-A1BD-4377C5B510DB}" destId="{4A261975-0700-F740-A7A3-BBC006B51BC1}" srcOrd="1" destOrd="0" presId="urn:microsoft.com/office/officeart/2005/8/layout/orgChart1"/>
    <dgm:cxn modelId="{890971AE-F9B0-D945-8484-69BE33E251B4}" type="presParOf" srcId="{3C4D8B39-F906-CB4C-A1BD-4377C5B510DB}" destId="{86FB850E-7B8F-EE4F-A8C2-21F4C35635B8}" srcOrd="2" destOrd="0" presId="urn:microsoft.com/office/officeart/2005/8/layout/orgChart1"/>
    <dgm:cxn modelId="{2EB9A5E9-5DFB-D04A-8F4D-547E3CD29175}" type="presParOf" srcId="{D3CA4FC8-A31B-7544-9658-2B3B674B6900}" destId="{5A157908-FEFE-4F46-A7A7-ECBE8D7B25D6}" srcOrd="2" destOrd="0" presId="urn:microsoft.com/office/officeart/2005/8/layout/orgChart1"/>
    <dgm:cxn modelId="{1846D521-CD28-2E4A-B91A-62AE060C3EA6}" type="presParOf" srcId="{BEBB05D9-84F7-5E4F-91EE-B512C0F7A588}" destId="{4FC2203F-856B-A74B-ADE0-E27DE57EB525}" srcOrd="6" destOrd="0" presId="urn:microsoft.com/office/officeart/2005/8/layout/orgChart1"/>
    <dgm:cxn modelId="{E4B0B018-EEF4-3F4C-BE9D-5FBD7D6D72D2}" type="presParOf" srcId="{BEBB05D9-84F7-5E4F-91EE-B512C0F7A588}" destId="{A16F986D-42CF-2C4D-9DE2-8811AF2DE6E8}" srcOrd="7" destOrd="0" presId="urn:microsoft.com/office/officeart/2005/8/layout/orgChart1"/>
    <dgm:cxn modelId="{ACCF4A60-0E14-7246-8503-3D76F262DCA7}" type="presParOf" srcId="{A16F986D-42CF-2C4D-9DE2-8811AF2DE6E8}" destId="{D2C69920-9701-9646-945D-99EC291F58C5}" srcOrd="0" destOrd="0" presId="urn:microsoft.com/office/officeart/2005/8/layout/orgChart1"/>
    <dgm:cxn modelId="{182FA288-0CBA-7147-A024-DA210D4B37B4}" type="presParOf" srcId="{D2C69920-9701-9646-945D-99EC291F58C5}" destId="{310F3252-4EC4-0A44-B675-1AB99E1453CA}" srcOrd="0" destOrd="0" presId="urn:microsoft.com/office/officeart/2005/8/layout/orgChart1"/>
    <dgm:cxn modelId="{85D2958B-E185-3340-AAEC-622FF6E1BEAF}" type="presParOf" srcId="{D2C69920-9701-9646-945D-99EC291F58C5}" destId="{5D13D4DE-12F9-9A4A-819D-5120D2B73D2B}" srcOrd="1" destOrd="0" presId="urn:microsoft.com/office/officeart/2005/8/layout/orgChart1"/>
    <dgm:cxn modelId="{FFE1BA54-9143-D144-827D-49569C091752}" type="presParOf" srcId="{A16F986D-42CF-2C4D-9DE2-8811AF2DE6E8}" destId="{A48866AE-A44C-5C49-A9EE-90ED69748EF0}" srcOrd="1" destOrd="0" presId="urn:microsoft.com/office/officeart/2005/8/layout/orgChart1"/>
    <dgm:cxn modelId="{3C347BC5-9976-5E42-9B1A-CE3FA4CD3797}" type="presParOf" srcId="{A48866AE-A44C-5C49-A9EE-90ED69748EF0}" destId="{4BCFB38A-63A9-4E44-9DDC-F95B8DBF86FE}" srcOrd="0" destOrd="0" presId="urn:microsoft.com/office/officeart/2005/8/layout/orgChart1"/>
    <dgm:cxn modelId="{4B40C13B-EE7B-6F47-8B4D-4D505613F0B0}" type="presParOf" srcId="{A48866AE-A44C-5C49-A9EE-90ED69748EF0}" destId="{4657DCFF-BCB8-C545-A89E-DD0912EC7EF3}" srcOrd="1" destOrd="0" presId="urn:microsoft.com/office/officeart/2005/8/layout/orgChart1"/>
    <dgm:cxn modelId="{15CDC840-CA96-934F-91A6-65A6D7A22C21}" type="presParOf" srcId="{4657DCFF-BCB8-C545-A89E-DD0912EC7EF3}" destId="{35FB2E35-2D4D-084F-B173-C7E8C244E3F9}" srcOrd="0" destOrd="0" presId="urn:microsoft.com/office/officeart/2005/8/layout/orgChart1"/>
    <dgm:cxn modelId="{ACAAF52B-5ECB-AD4C-86A1-5179FFA42E70}" type="presParOf" srcId="{35FB2E35-2D4D-084F-B173-C7E8C244E3F9}" destId="{C83FDC0B-3427-5E41-8033-7927AD73742D}" srcOrd="0" destOrd="0" presId="urn:microsoft.com/office/officeart/2005/8/layout/orgChart1"/>
    <dgm:cxn modelId="{79DD59FB-0ED3-0646-BB09-E14E2EA2BBE0}" type="presParOf" srcId="{35FB2E35-2D4D-084F-B173-C7E8C244E3F9}" destId="{3EB9380A-0081-1E4A-831B-A55754427EEC}" srcOrd="1" destOrd="0" presId="urn:microsoft.com/office/officeart/2005/8/layout/orgChart1"/>
    <dgm:cxn modelId="{261C8A94-33BA-0044-9F48-A87F723190AD}" type="presParOf" srcId="{4657DCFF-BCB8-C545-A89E-DD0912EC7EF3}" destId="{F8CA047C-1D07-9B41-8861-6D15918155A5}" srcOrd="1" destOrd="0" presId="urn:microsoft.com/office/officeart/2005/8/layout/orgChart1"/>
    <dgm:cxn modelId="{BB87D24C-222B-6E49-A005-286707557FBE}" type="presParOf" srcId="{4657DCFF-BCB8-C545-A89E-DD0912EC7EF3}" destId="{522B8BB9-C17C-4640-A894-ACA217324E94}" srcOrd="2" destOrd="0" presId="urn:microsoft.com/office/officeart/2005/8/layout/orgChart1"/>
    <dgm:cxn modelId="{427B5304-9CD6-A747-A9A4-599D2615DCDF}" type="presParOf" srcId="{A48866AE-A44C-5C49-A9EE-90ED69748EF0}" destId="{943E1180-9295-5F44-84F7-A4D0754FC856}" srcOrd="2" destOrd="0" presId="urn:microsoft.com/office/officeart/2005/8/layout/orgChart1"/>
    <dgm:cxn modelId="{682B8579-C058-8D4A-9938-A9EA82BB60FE}" type="presParOf" srcId="{A48866AE-A44C-5C49-A9EE-90ED69748EF0}" destId="{95D49CAB-772E-6C44-9074-C460158E1D30}" srcOrd="3" destOrd="0" presId="urn:microsoft.com/office/officeart/2005/8/layout/orgChart1"/>
    <dgm:cxn modelId="{D4A830E8-2B72-1149-AF45-AD89E7FAD3D7}" type="presParOf" srcId="{95D49CAB-772E-6C44-9074-C460158E1D30}" destId="{FFBF377D-524F-EC45-B645-91B7BB1114EB}" srcOrd="0" destOrd="0" presId="urn:microsoft.com/office/officeart/2005/8/layout/orgChart1"/>
    <dgm:cxn modelId="{6526DBF5-7019-474E-AFF8-35397FD772AC}" type="presParOf" srcId="{FFBF377D-524F-EC45-B645-91B7BB1114EB}" destId="{7F9E2AB1-A9FF-3E41-9562-9AE099746535}" srcOrd="0" destOrd="0" presId="urn:microsoft.com/office/officeart/2005/8/layout/orgChart1"/>
    <dgm:cxn modelId="{48440D39-CF87-E343-A057-47029F90C1F8}" type="presParOf" srcId="{FFBF377D-524F-EC45-B645-91B7BB1114EB}" destId="{DEF7FC9C-12D0-654C-BACA-2BD27DE4D158}" srcOrd="1" destOrd="0" presId="urn:microsoft.com/office/officeart/2005/8/layout/orgChart1"/>
    <dgm:cxn modelId="{8AD9D9A4-609B-7448-82DA-D970B5022550}" type="presParOf" srcId="{95D49CAB-772E-6C44-9074-C460158E1D30}" destId="{C0A5451D-4593-334B-A2F1-FBF5207277E1}" srcOrd="1" destOrd="0" presId="urn:microsoft.com/office/officeart/2005/8/layout/orgChart1"/>
    <dgm:cxn modelId="{C3F36B6B-10A2-DD4B-A016-CD2FF87F347D}" type="presParOf" srcId="{95D49CAB-772E-6C44-9074-C460158E1D30}" destId="{6F3B6139-38F8-8C4C-A74E-6848C7063361}" srcOrd="2" destOrd="0" presId="urn:microsoft.com/office/officeart/2005/8/layout/orgChart1"/>
    <dgm:cxn modelId="{7EB39801-62ED-A94B-AA74-5166A29901B4}" type="presParOf" srcId="{A16F986D-42CF-2C4D-9DE2-8811AF2DE6E8}" destId="{ED2416B9-A4F6-854B-9D4F-9EBED444E275}" srcOrd="2" destOrd="0" presId="urn:microsoft.com/office/officeart/2005/8/layout/orgChart1"/>
    <dgm:cxn modelId="{CD07BA67-DA8A-0347-90CA-796497038D1C}" type="presParOf" srcId="{BEBB05D9-84F7-5E4F-91EE-B512C0F7A588}" destId="{007C9CD1-A4B6-4444-A9C7-5C38FF0564D6}" srcOrd="8" destOrd="0" presId="urn:microsoft.com/office/officeart/2005/8/layout/orgChart1"/>
    <dgm:cxn modelId="{C2126422-F3AD-A94C-9D58-F40E1EEB85B3}" type="presParOf" srcId="{BEBB05D9-84F7-5E4F-91EE-B512C0F7A588}" destId="{EDDA66E7-6B3B-FC42-B9FE-0863547D18FE}" srcOrd="9" destOrd="0" presId="urn:microsoft.com/office/officeart/2005/8/layout/orgChart1"/>
    <dgm:cxn modelId="{AD178216-7FE1-E941-8E7F-D887E07B06DB}" type="presParOf" srcId="{EDDA66E7-6B3B-FC42-B9FE-0863547D18FE}" destId="{BA8C18E0-41A0-EA4C-BA1D-A3717578D0BA}" srcOrd="0" destOrd="0" presId="urn:microsoft.com/office/officeart/2005/8/layout/orgChart1"/>
    <dgm:cxn modelId="{7634D687-6F22-D049-997D-1D4D73A1345A}" type="presParOf" srcId="{BA8C18E0-41A0-EA4C-BA1D-A3717578D0BA}" destId="{BC7EFAA4-B799-8143-A4DA-5D9F362036DF}" srcOrd="0" destOrd="0" presId="urn:microsoft.com/office/officeart/2005/8/layout/orgChart1"/>
    <dgm:cxn modelId="{7ECD0C0E-AE4B-1847-A6B7-ABA19EFB7C25}" type="presParOf" srcId="{BA8C18E0-41A0-EA4C-BA1D-A3717578D0BA}" destId="{ACDC28CA-9004-D747-A33D-6993B078FDE8}" srcOrd="1" destOrd="0" presId="urn:microsoft.com/office/officeart/2005/8/layout/orgChart1"/>
    <dgm:cxn modelId="{25D60755-9045-A740-8850-D1F1C339E6A9}" type="presParOf" srcId="{EDDA66E7-6B3B-FC42-B9FE-0863547D18FE}" destId="{5AF8CD82-A171-B14B-ABEA-B55862A04593}" srcOrd="1" destOrd="0" presId="urn:microsoft.com/office/officeart/2005/8/layout/orgChart1"/>
    <dgm:cxn modelId="{B7623EA4-50A6-2543-968A-1BF237983D5B}" type="presParOf" srcId="{5AF8CD82-A171-B14B-ABEA-B55862A04593}" destId="{025486D5-EE3B-B049-8BD5-DEDEB8A53343}" srcOrd="0" destOrd="0" presId="urn:microsoft.com/office/officeart/2005/8/layout/orgChart1"/>
    <dgm:cxn modelId="{44E5D56E-7237-5C47-A25A-8B0BE4AC70B5}" type="presParOf" srcId="{5AF8CD82-A171-B14B-ABEA-B55862A04593}" destId="{7BDAF307-D507-F548-B78A-687079B0FF7B}" srcOrd="1" destOrd="0" presId="urn:microsoft.com/office/officeart/2005/8/layout/orgChart1"/>
    <dgm:cxn modelId="{FBE54640-741F-974A-B4CF-3CEFEDBF3813}" type="presParOf" srcId="{7BDAF307-D507-F548-B78A-687079B0FF7B}" destId="{A28EF2DA-60E6-BE46-B354-AD0771FADFA9}" srcOrd="0" destOrd="0" presId="urn:microsoft.com/office/officeart/2005/8/layout/orgChart1"/>
    <dgm:cxn modelId="{2FBE92E6-A5B6-C345-9549-F3AEC5FBB110}" type="presParOf" srcId="{A28EF2DA-60E6-BE46-B354-AD0771FADFA9}" destId="{08BD608E-DA28-CA4F-BC8B-59D240E47ED0}" srcOrd="0" destOrd="0" presId="urn:microsoft.com/office/officeart/2005/8/layout/orgChart1"/>
    <dgm:cxn modelId="{6D4D182E-7F27-4C4A-BD3A-458475276538}" type="presParOf" srcId="{A28EF2DA-60E6-BE46-B354-AD0771FADFA9}" destId="{8926E128-50FD-A94A-953D-122495F56A4B}" srcOrd="1" destOrd="0" presId="urn:microsoft.com/office/officeart/2005/8/layout/orgChart1"/>
    <dgm:cxn modelId="{09157BF0-F1ED-5046-BD79-9D802282E75F}" type="presParOf" srcId="{7BDAF307-D507-F548-B78A-687079B0FF7B}" destId="{F1AF2BCB-D4E1-0840-8815-EA1415BB7A34}" srcOrd="1" destOrd="0" presId="urn:microsoft.com/office/officeart/2005/8/layout/orgChart1"/>
    <dgm:cxn modelId="{4B9D7BDC-284A-8148-AD6D-7DE1B4EFF6FE}" type="presParOf" srcId="{7BDAF307-D507-F548-B78A-687079B0FF7B}" destId="{FDB95736-C5BB-F345-B2BA-0E7E93A83E3D}" srcOrd="2" destOrd="0" presId="urn:microsoft.com/office/officeart/2005/8/layout/orgChart1"/>
    <dgm:cxn modelId="{73CD1A95-E2D5-C744-9ED6-B3473A08243B}" type="presParOf" srcId="{5AF8CD82-A171-B14B-ABEA-B55862A04593}" destId="{11544567-4E7D-874A-A323-79860C8BFE55}" srcOrd="2" destOrd="0" presId="urn:microsoft.com/office/officeart/2005/8/layout/orgChart1"/>
    <dgm:cxn modelId="{B989AEA3-67C6-944B-BB35-A2DD8DEF9868}" type="presParOf" srcId="{5AF8CD82-A171-B14B-ABEA-B55862A04593}" destId="{46F11163-8C39-5849-B077-3D9E33B9006C}" srcOrd="3" destOrd="0" presId="urn:microsoft.com/office/officeart/2005/8/layout/orgChart1"/>
    <dgm:cxn modelId="{F0B39729-BF6D-CA40-9315-4FEEA04B0A4C}" type="presParOf" srcId="{46F11163-8C39-5849-B077-3D9E33B9006C}" destId="{C4EC9F41-7999-BC4B-BF1B-F4C615A3F6B8}" srcOrd="0" destOrd="0" presId="urn:microsoft.com/office/officeart/2005/8/layout/orgChart1"/>
    <dgm:cxn modelId="{54B19C2E-77D6-4342-95EF-0360FA85FD55}" type="presParOf" srcId="{C4EC9F41-7999-BC4B-BF1B-F4C615A3F6B8}" destId="{DD02CF50-91F3-724F-857A-02AD96D66C14}" srcOrd="0" destOrd="0" presId="urn:microsoft.com/office/officeart/2005/8/layout/orgChart1"/>
    <dgm:cxn modelId="{DAD9B394-28C0-CD49-87CB-6FF907500153}" type="presParOf" srcId="{C4EC9F41-7999-BC4B-BF1B-F4C615A3F6B8}" destId="{A3F636A8-E8A3-CE45-9EBB-2132475AE804}" srcOrd="1" destOrd="0" presId="urn:microsoft.com/office/officeart/2005/8/layout/orgChart1"/>
    <dgm:cxn modelId="{606CBE6F-7BFD-314B-9398-582FC492C616}" type="presParOf" srcId="{46F11163-8C39-5849-B077-3D9E33B9006C}" destId="{B9B7FA08-CA57-ED49-AE20-8AB77123F1E0}" srcOrd="1" destOrd="0" presId="urn:microsoft.com/office/officeart/2005/8/layout/orgChart1"/>
    <dgm:cxn modelId="{116C88CF-80DB-6748-BB58-4883C757FEC8}" type="presParOf" srcId="{46F11163-8C39-5849-B077-3D9E33B9006C}" destId="{D97304C2-A15F-1A49-B054-C0AADD70B893}" srcOrd="2" destOrd="0" presId="urn:microsoft.com/office/officeart/2005/8/layout/orgChart1"/>
    <dgm:cxn modelId="{0B48C030-3821-704F-BF76-A8A6D7EBAFFF}" type="presParOf" srcId="{EDDA66E7-6B3B-FC42-B9FE-0863547D18FE}" destId="{B264CBE0-8957-8A42-9A72-B93533421D2E}" srcOrd="2" destOrd="0" presId="urn:microsoft.com/office/officeart/2005/8/layout/orgChart1"/>
    <dgm:cxn modelId="{FF873E75-CFF0-F743-ACA4-2E3779A2A3BF}" type="presParOf" srcId="{BEBB05D9-84F7-5E4F-91EE-B512C0F7A588}" destId="{022F5611-961D-214E-9A68-9DC5DA166B08}" srcOrd="10" destOrd="0" presId="urn:microsoft.com/office/officeart/2005/8/layout/orgChart1"/>
    <dgm:cxn modelId="{28957B1D-6844-7F4E-9710-22C6CEB2BF1E}" type="presParOf" srcId="{BEBB05D9-84F7-5E4F-91EE-B512C0F7A588}" destId="{9E2D1D7F-A1E6-4A4A-8FCA-1ECA406BCCF8}" srcOrd="11" destOrd="0" presId="urn:microsoft.com/office/officeart/2005/8/layout/orgChart1"/>
    <dgm:cxn modelId="{9A071D0C-FB36-0445-A082-9E28EF3171E1}" type="presParOf" srcId="{9E2D1D7F-A1E6-4A4A-8FCA-1ECA406BCCF8}" destId="{AE140292-BFE6-FB40-9389-F9FE49E43197}" srcOrd="0" destOrd="0" presId="urn:microsoft.com/office/officeart/2005/8/layout/orgChart1"/>
    <dgm:cxn modelId="{8ACCEB65-46B1-8346-8698-23B15D217937}" type="presParOf" srcId="{AE140292-BFE6-FB40-9389-F9FE49E43197}" destId="{A3E89FA6-BB99-CD4C-95BB-E9796C7DD822}" srcOrd="0" destOrd="0" presId="urn:microsoft.com/office/officeart/2005/8/layout/orgChart1"/>
    <dgm:cxn modelId="{E6697E0F-5CC6-F041-803F-8BC6B4C46848}" type="presParOf" srcId="{AE140292-BFE6-FB40-9389-F9FE49E43197}" destId="{5F8D5EA8-9561-464A-B9E6-19072D449F11}" srcOrd="1" destOrd="0" presId="urn:microsoft.com/office/officeart/2005/8/layout/orgChart1"/>
    <dgm:cxn modelId="{DAA98968-1F5F-0A43-AB6D-7D80066BCC46}" type="presParOf" srcId="{9E2D1D7F-A1E6-4A4A-8FCA-1ECA406BCCF8}" destId="{C1AAA9D0-064D-6544-A7C5-FF79C8D0A139}" srcOrd="1" destOrd="0" presId="urn:microsoft.com/office/officeart/2005/8/layout/orgChart1"/>
    <dgm:cxn modelId="{798ECB1C-F728-644F-991A-F5F6ED56CD6E}" type="presParOf" srcId="{C1AAA9D0-064D-6544-A7C5-FF79C8D0A139}" destId="{9280B722-7DAA-A645-A4A7-AC624D30AF9E}" srcOrd="0" destOrd="0" presId="urn:microsoft.com/office/officeart/2005/8/layout/orgChart1"/>
    <dgm:cxn modelId="{E0D35510-E443-CA46-9CF6-A427F5850184}" type="presParOf" srcId="{C1AAA9D0-064D-6544-A7C5-FF79C8D0A139}" destId="{F23BE66E-CFD4-E046-94AA-AE7B8F1EE765}" srcOrd="1" destOrd="0" presId="urn:microsoft.com/office/officeart/2005/8/layout/orgChart1"/>
    <dgm:cxn modelId="{639BD367-E9DA-274C-B469-40C4B31E4A5A}" type="presParOf" srcId="{F23BE66E-CFD4-E046-94AA-AE7B8F1EE765}" destId="{F95612E4-0DC0-C644-9AC2-336259C03094}" srcOrd="0" destOrd="0" presId="urn:microsoft.com/office/officeart/2005/8/layout/orgChart1"/>
    <dgm:cxn modelId="{39A344E6-52E3-CD42-A3B8-A69FBF5A4F19}" type="presParOf" srcId="{F95612E4-0DC0-C644-9AC2-336259C03094}" destId="{F7EF8985-ACFE-D147-B5BC-61525EADB463}" srcOrd="0" destOrd="0" presId="urn:microsoft.com/office/officeart/2005/8/layout/orgChart1"/>
    <dgm:cxn modelId="{DF67F954-FDDA-2146-B623-E1068CFF9943}" type="presParOf" srcId="{F95612E4-0DC0-C644-9AC2-336259C03094}" destId="{7870FA1E-7F6E-2B42-9534-C15E0F8573CB}" srcOrd="1" destOrd="0" presId="urn:microsoft.com/office/officeart/2005/8/layout/orgChart1"/>
    <dgm:cxn modelId="{617A28DC-18F1-6F46-AE63-8A0930530A15}" type="presParOf" srcId="{F23BE66E-CFD4-E046-94AA-AE7B8F1EE765}" destId="{95CFD041-68C6-BE4E-9CB9-2EDBB44B2E36}" srcOrd="1" destOrd="0" presId="urn:microsoft.com/office/officeart/2005/8/layout/orgChart1"/>
    <dgm:cxn modelId="{73909C14-3DD1-3B45-AEE5-059E38D663CE}" type="presParOf" srcId="{F23BE66E-CFD4-E046-94AA-AE7B8F1EE765}" destId="{E3A62353-911E-D445-9C2A-DC1818C2EE1C}" srcOrd="2" destOrd="0" presId="urn:microsoft.com/office/officeart/2005/8/layout/orgChart1"/>
    <dgm:cxn modelId="{FBF8E0A4-1D62-7943-B52C-D74D792CD521}" type="presParOf" srcId="{C1AAA9D0-064D-6544-A7C5-FF79C8D0A139}" destId="{C1B7EA30-5D72-F14E-8FC9-B400B09919CB}" srcOrd="2" destOrd="0" presId="urn:microsoft.com/office/officeart/2005/8/layout/orgChart1"/>
    <dgm:cxn modelId="{C7F2B5A9-C861-9D44-A4D3-F5D54163FBAE}" type="presParOf" srcId="{C1AAA9D0-064D-6544-A7C5-FF79C8D0A139}" destId="{64740616-627E-FE47-9F39-52B49A9C57C3}" srcOrd="3" destOrd="0" presId="urn:microsoft.com/office/officeart/2005/8/layout/orgChart1"/>
    <dgm:cxn modelId="{78CB0894-405A-6B4D-9559-A21F6F6AE2FE}" type="presParOf" srcId="{64740616-627E-FE47-9F39-52B49A9C57C3}" destId="{CF4BF7A1-E96A-D344-A094-001E9F823636}" srcOrd="0" destOrd="0" presId="urn:microsoft.com/office/officeart/2005/8/layout/orgChart1"/>
    <dgm:cxn modelId="{938DA0F8-9BC5-214D-A210-ADCAD6D98814}" type="presParOf" srcId="{CF4BF7A1-E96A-D344-A094-001E9F823636}" destId="{F5A25744-B6F9-6148-B0E4-3217D7AD353C}" srcOrd="0" destOrd="0" presId="urn:microsoft.com/office/officeart/2005/8/layout/orgChart1"/>
    <dgm:cxn modelId="{390AE42E-6D4D-E24D-8D60-0D802957FE07}" type="presParOf" srcId="{CF4BF7A1-E96A-D344-A094-001E9F823636}" destId="{F1E4CDEF-B02A-BD43-95EB-4F85E3235C11}" srcOrd="1" destOrd="0" presId="urn:microsoft.com/office/officeart/2005/8/layout/orgChart1"/>
    <dgm:cxn modelId="{DB48B5A1-985A-2249-B99C-93BE2282493D}" type="presParOf" srcId="{64740616-627E-FE47-9F39-52B49A9C57C3}" destId="{20C22C02-597A-2843-B042-F7EFD368F440}" srcOrd="1" destOrd="0" presId="urn:microsoft.com/office/officeart/2005/8/layout/orgChart1"/>
    <dgm:cxn modelId="{4C58F0D3-7766-C044-917A-9992377EC948}" type="presParOf" srcId="{64740616-627E-FE47-9F39-52B49A9C57C3}" destId="{4C431214-51F5-164F-91AC-217D49C5508A}" srcOrd="2" destOrd="0" presId="urn:microsoft.com/office/officeart/2005/8/layout/orgChart1"/>
    <dgm:cxn modelId="{EBCAAA76-6CFF-1E4D-ABAB-D7E6739CE60E}" type="presParOf" srcId="{C1AAA9D0-064D-6544-A7C5-FF79C8D0A139}" destId="{3E74BDCF-BE76-7A4B-862A-CC100233FA1A}" srcOrd="4" destOrd="0" presId="urn:microsoft.com/office/officeart/2005/8/layout/orgChart1"/>
    <dgm:cxn modelId="{14367CFC-6CC0-0445-A0E7-84C8E15C5622}" type="presParOf" srcId="{C1AAA9D0-064D-6544-A7C5-FF79C8D0A139}" destId="{C2EFE353-44C3-FD45-A853-F822F5D7491B}" srcOrd="5" destOrd="0" presId="urn:microsoft.com/office/officeart/2005/8/layout/orgChart1"/>
    <dgm:cxn modelId="{1A818782-4F2E-D74F-8069-75D6324179D5}" type="presParOf" srcId="{C2EFE353-44C3-FD45-A853-F822F5D7491B}" destId="{417D5C0E-9B5E-3547-B62D-1D51CC748D46}" srcOrd="0" destOrd="0" presId="urn:microsoft.com/office/officeart/2005/8/layout/orgChart1"/>
    <dgm:cxn modelId="{16D3385F-3B57-834F-BD61-6B70DE6B6465}" type="presParOf" srcId="{417D5C0E-9B5E-3547-B62D-1D51CC748D46}" destId="{03596709-4100-BD4D-9D27-93301621C716}" srcOrd="0" destOrd="0" presId="urn:microsoft.com/office/officeart/2005/8/layout/orgChart1"/>
    <dgm:cxn modelId="{83642DDC-880E-3443-A0D8-2F91E0A1C5D0}" type="presParOf" srcId="{417D5C0E-9B5E-3547-B62D-1D51CC748D46}" destId="{63ECE30A-C126-F64A-9483-E1B9D8C2D532}" srcOrd="1" destOrd="0" presId="urn:microsoft.com/office/officeart/2005/8/layout/orgChart1"/>
    <dgm:cxn modelId="{1CB475BA-BB73-D14E-B4B6-91C316765A12}" type="presParOf" srcId="{C2EFE353-44C3-FD45-A853-F822F5D7491B}" destId="{D49E54D2-45D2-2843-B14C-6094CA2B4A5A}" srcOrd="1" destOrd="0" presId="urn:microsoft.com/office/officeart/2005/8/layout/orgChart1"/>
    <dgm:cxn modelId="{5C452C73-3DEB-8E4A-87A4-90F9467EAB43}" type="presParOf" srcId="{C2EFE353-44C3-FD45-A853-F822F5D7491B}" destId="{99703FE0-757A-ED4E-97C2-DF3799088E05}" srcOrd="2" destOrd="0" presId="urn:microsoft.com/office/officeart/2005/8/layout/orgChart1"/>
    <dgm:cxn modelId="{354016E7-32FB-3341-A654-2CDEC46E4927}" type="presParOf" srcId="{C1AAA9D0-064D-6544-A7C5-FF79C8D0A139}" destId="{86594218-C4AA-6C42-9509-10C78C4C15FE}" srcOrd="6" destOrd="0" presId="urn:microsoft.com/office/officeart/2005/8/layout/orgChart1"/>
    <dgm:cxn modelId="{C86DF3B1-6AA3-B64B-A879-544B105DDA7B}" type="presParOf" srcId="{C1AAA9D0-064D-6544-A7C5-FF79C8D0A139}" destId="{F6AC3E2B-D331-3C45-AC9C-F102DA0A4F46}" srcOrd="7" destOrd="0" presId="urn:microsoft.com/office/officeart/2005/8/layout/orgChart1"/>
    <dgm:cxn modelId="{9AB8F7DB-9809-2E4E-AAF3-038C4F52D2C7}" type="presParOf" srcId="{F6AC3E2B-D331-3C45-AC9C-F102DA0A4F46}" destId="{9958B635-D01F-434B-8104-8C1CDA605639}" srcOrd="0" destOrd="0" presId="urn:microsoft.com/office/officeart/2005/8/layout/orgChart1"/>
    <dgm:cxn modelId="{A5D07969-603D-6943-A4AC-03D386EB4678}" type="presParOf" srcId="{9958B635-D01F-434B-8104-8C1CDA605639}" destId="{ECA07FCB-48F0-0B43-B5E5-D6C33865035E}" srcOrd="0" destOrd="0" presId="urn:microsoft.com/office/officeart/2005/8/layout/orgChart1"/>
    <dgm:cxn modelId="{AE9275D3-0A71-9B48-89CB-C66F325C1DA0}" type="presParOf" srcId="{9958B635-D01F-434B-8104-8C1CDA605639}" destId="{0663BED7-AA87-4846-835A-D1C261F7A18D}" srcOrd="1" destOrd="0" presId="urn:microsoft.com/office/officeart/2005/8/layout/orgChart1"/>
    <dgm:cxn modelId="{012419C9-E61E-934A-8552-972F34742EDB}" type="presParOf" srcId="{F6AC3E2B-D331-3C45-AC9C-F102DA0A4F46}" destId="{BA9E430F-3F51-5E4E-9EAA-A71F11E8CC40}" srcOrd="1" destOrd="0" presId="urn:microsoft.com/office/officeart/2005/8/layout/orgChart1"/>
    <dgm:cxn modelId="{EE11BB79-4383-C34B-A1F9-56A86C1E1947}" type="presParOf" srcId="{F6AC3E2B-D331-3C45-AC9C-F102DA0A4F46}" destId="{9406B490-0F7D-8B45-A755-C4AD622CC0DB}" srcOrd="2" destOrd="0" presId="urn:microsoft.com/office/officeart/2005/8/layout/orgChart1"/>
    <dgm:cxn modelId="{4AACEBD8-62D5-CB4A-8803-32CB3C4F75FE}" type="presParOf" srcId="{9E2D1D7F-A1E6-4A4A-8FCA-1ECA406BCCF8}" destId="{A6B58682-0736-7945-A2A3-D7A2A7318B0E}" srcOrd="2" destOrd="0" presId="urn:microsoft.com/office/officeart/2005/8/layout/orgChart1"/>
    <dgm:cxn modelId="{2575F72C-0A5E-8E4E-BDCD-4C76A6068EDB}" type="presParOf" srcId="{05E2DBF1-AB90-2B41-BACD-77BD48AA30C2}" destId="{35E4E634-1C1A-B542-8A84-F51E77B3765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82AC60-E2F4-A840-872D-E9359A4BC3A2}" type="doc">
      <dgm:prSet loTypeId="urn:microsoft.com/office/officeart/2005/8/layout/orgChart1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A7BDDD-07B1-EC49-BFD6-23CA3173E492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colors</a:t>
          </a:r>
        </a:p>
      </dgm:t>
    </dgm:pt>
    <dgm:pt modelId="{DD25D8B7-04A8-3149-91D9-45DEFB5F2B5C}" type="parTrans" cxnId="{DCCE8608-CE87-B749-98D1-3226D14B5C8B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B8C188A-DA1D-D441-80B7-50660F782273}" type="sibTrans" cxnId="{DCCE8608-CE87-B749-98D1-3226D14B5C8B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6B3C744-A9FA-E044-B553-39D06B7C4725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</a:t>
          </a:r>
        </a:p>
      </dgm:t>
    </dgm:pt>
    <dgm:pt modelId="{4F7EFDD9-A524-6549-9B18-EC7753AC818D}" type="parTrans" cxnId="{11C97D77-39C3-6345-95C3-AD004F10A46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4552512-FA10-9244-906C-491931376151}" type="sibTrans" cxnId="{11C97D77-39C3-6345-95C3-AD004F10A46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236C4D50-2135-B545-9D8B-E2FE09F4B0DA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04E95549-31F6-5645-A668-E7CB48284079}" type="parTrans" cxnId="{CEF26C62-F338-6F4D-93C8-9E81DF1489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0DFCBF61-F0EB-014C-857D-08388B52BB34}" type="sibTrans" cxnId="{CEF26C62-F338-6F4D-93C8-9E81DF1489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7D4B716-5C7E-A641-A45D-01816BF777C6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life</a:t>
          </a:r>
        </a:p>
      </dgm:t>
    </dgm:pt>
    <dgm:pt modelId="{F16E13AC-A380-0A47-B250-C3B84F41FA33}" type="parTrans" cxnId="{AEFE282A-EADB-7941-A4BF-C58738B8B80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08FE6B6-F24F-C748-A31D-AA754BC5AAA6}" type="sibTrans" cxnId="{AEFE282A-EADB-7941-A4BF-C58738B8B80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7CDFDC9-B91A-F740-A40F-49CDD4BB0CE5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</a:t>
          </a:r>
        </a:p>
      </dgm:t>
    </dgm:pt>
    <dgm:pt modelId="{E02EF77E-FA67-7047-8A99-60B145C79742}" type="parTrans" cxnId="{24222AA5-016E-244A-8B9E-1F27B93754A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5DA0DC05-6405-7C4C-8126-C2670D8D38DC}" type="sibTrans" cxnId="{24222AA5-016E-244A-8B9E-1F27B93754A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2661436-8D88-B247-82C6-378E9AD85B54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assistant</a:t>
          </a:r>
        </a:p>
      </dgm:t>
    </dgm:pt>
    <dgm:pt modelId="{99444855-98F0-9C44-93DE-D692F64D0A8C}" type="parTrans" cxnId="{9E71DB35-5273-B94C-AD94-EF2E55EDF9B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59D965F6-0B90-4C41-9556-D7172009CC36}" type="sibTrans" cxnId="{9E71DB35-5273-B94C-AD94-EF2E55EDF9B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DF8D0F30-9F64-354E-85C9-30EEE67DA305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pink</a:t>
          </a:r>
        </a:p>
      </dgm:t>
    </dgm:pt>
    <dgm:pt modelId="{7A5D6A03-206F-CB47-ACD3-233FA34636E2}" type="parTrans" cxnId="{0700683A-76E8-CC4C-BB00-20F27A292DC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60FC2470-12A0-0940-98DF-AB488D940F80}" type="sibTrans" cxnId="{0700683A-76E8-CC4C-BB00-20F27A292DC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B4594D0C-5F69-B946-9098-92B0FCB78369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green</a:t>
          </a:r>
        </a:p>
      </dgm:t>
    </dgm:pt>
    <dgm:pt modelId="{5D0DE746-B892-4447-BDF2-9BFB739E58C5}" type="parTrans" cxnId="{5FEDB194-5333-BA44-8C7A-FA7750EF495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685DD4AC-C56A-8C49-8323-6596D24E9532}" type="sibTrans" cxnId="{5FEDB194-5333-BA44-8C7A-FA7750EF495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442DA80-C9AA-BB44-9A57-4E15F5F95714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silver</a:t>
          </a:r>
        </a:p>
      </dgm:t>
    </dgm:pt>
    <dgm:pt modelId="{A6E584CB-BF59-9543-8431-9AC2F6DA92A9}" type="parTrans" cxnId="{1F7DDC09-5082-ED45-B4A1-5FF5A75358A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3874539-2F8A-2A4D-B474-2D0E08CB78E0}" type="sibTrans" cxnId="{1F7DDC09-5082-ED45-B4A1-5FF5A75358AF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B76CC342-DF3A-0044-8E77-CC21A78389AD}">
      <dgm:prSet phldrT="[Text]"/>
      <dgm:spPr>
        <a:solidFill>
          <a:srgbClr val="DE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05E7272A-B1F8-3E4D-B386-076B9A5F1889}" type="parTrans" cxnId="{AF1357C4-1554-2E41-87E9-2C0EEC41896A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3DDAE803-EBB5-8949-A9B3-3086B76DB628}" type="sibTrans" cxnId="{AF1357C4-1554-2E41-87E9-2C0EEC41896A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3DE4444-E50B-EC41-A9F8-3F921E4E8AC4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ae2 headset</a:t>
          </a:r>
        </a:p>
      </dgm:t>
    </dgm:pt>
    <dgm:pt modelId="{80841FBE-9EF1-6247-9E59-448D078E85BE}" type="parTrans" cxnId="{01C9DD84-7FE7-9542-8891-41523245149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EEB4027B-2BEA-3345-A2E8-9BF2A5BF167A}" type="sibTrans" cxnId="{01C9DD84-7FE7-9542-8891-41523245149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E2F1109-AB72-B249-8010-0BF1EDEE4F43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 go</a:t>
          </a:r>
        </a:p>
      </dgm:t>
    </dgm:pt>
    <dgm:pt modelId="{678B59CF-896D-4B47-B4BE-B563D629C693}" type="parTrans" cxnId="{8AB16CE0-3562-254A-81FE-429817ECF526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F36CA4DC-58BC-9644-B9FA-74758FC02FD4}" type="sibTrans" cxnId="{8AB16CE0-3562-254A-81FE-429817ECF526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245D33B-4EF8-9C45-A8C2-B8C6C5EE7A54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wireless headsets</a:t>
          </a:r>
        </a:p>
      </dgm:t>
    </dgm:pt>
    <dgm:pt modelId="{619B1F24-01B7-1647-9275-D1F919A61904}" type="parTrans" cxnId="{54D6832A-2A21-9A4F-934A-DBD0B4BA8ED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7339840-03DE-1143-8058-58BADA6E032E}" type="sibTrans" cxnId="{54D6832A-2A21-9A4F-934A-DBD0B4BA8ED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2D4E54DE-0419-7340-8869-CF512EFEE3DA}">
      <dgm:prSet phldrT="[Text]"/>
      <dgm:spPr>
        <a:solidFill>
          <a:srgbClr val="FF9B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8A6CF58E-DD8C-8445-92DF-97703074B094}" type="parTrans" cxnId="{C3D4ED7F-1144-694C-9686-F12F01F5A5BE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3AB7D8AE-2D6D-7442-812F-EBF88D0CA38E}" type="sibTrans" cxnId="{C3D4ED7F-1144-694C-9686-F12F01F5A5BE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65E37B7-46FA-1B4D-B0A2-572DFDBEBBD0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bateery</a:t>
          </a:r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gm:t>
    </dgm:pt>
    <dgm:pt modelId="{4F064AF8-5011-214C-B3E6-88EBF8089932}" type="parTrans" cxnId="{259359D6-7AFB-D648-8AFB-098CF76B93F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EC3214AE-66F9-9542-A03E-55B00F096F21}" type="sibTrans" cxnId="{259359D6-7AFB-D648-8AFB-098CF76B93F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779209A-EBAF-6D41-BC77-D74D4866059D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batery</a:t>
          </a:r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gm:t>
    </dgm:pt>
    <dgm:pt modelId="{2173B005-DD3C-C843-B683-D88DEA88679A}" type="parTrans" cxnId="{AB549B50-0D3A-884C-95DF-A99CE2F531C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9287786-9EED-2440-94BA-7323F59BB087}" type="sibTrans" cxnId="{AB549B50-0D3A-884C-95DF-A99CE2F531C2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659A49A-BF24-D54F-9DBE-B05804F8ABA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battery life</a:t>
          </a:r>
        </a:p>
      </dgm:t>
    </dgm:pt>
    <dgm:pt modelId="{06D796B4-36EF-0848-AA09-7616DF3022A7}" type="parTrans" cxnId="{034EA057-0295-1847-A764-BD15FBE691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1B2A66F-78B1-6140-B218-33DB92780215}" type="sibTrans" cxnId="{034EA057-0295-1847-A764-BD15FBE69111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B3E157D2-8AFE-9A45-AF4B-8E1DE9F47897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703DE0BC-AB23-FD4C-BF9A-EDBAC141DD33}" type="parTrans" cxnId="{11F51B24-88DF-2841-BD16-A6054BA233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B3D60AD-0AF0-D146-90E0-1A6DA383EB48}" type="sibTrans" cxnId="{11F51B24-88DF-2841-BD16-A6054BA233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9148335-DC2F-6340-A7BC-6CF671A0744C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1E36A87-6EE9-EB43-B8A0-33D0228EB729}" type="parTrans" cxnId="{1400962E-23F3-EF44-9EB6-368DFE80ED7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7FEAE5F4-B9FD-354D-850D-9361318823F6}" type="sibTrans" cxnId="{1400962E-23F3-EF44-9EB6-368DFE80ED79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2A3C7D0-02B3-C641-94DC-423639E445A7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 / </a:t>
          </a:r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25ACA85B-09DC-E943-94F7-75B39753FCF9}" type="parTrans" cxnId="{E0DAD4C7-15EF-5C47-A1F0-0B910E6945D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ACC0406-2AFE-924A-9847-E04D7ECBE9D3}" type="sibTrans" cxnId="{E0DAD4C7-15EF-5C47-A1F0-0B910E6945D8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133566A-7B2F-A84C-9B2D-FAD0A6A29D62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siri</a:t>
          </a:r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assistant</a:t>
          </a:r>
        </a:p>
      </dgm:t>
    </dgm:pt>
    <dgm:pt modelId="{5000799F-DA3B-0C42-958D-972D413E9BAB}" type="parTrans" cxnId="{0818759C-37EA-9E40-BB38-DA45B96B2A7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E983F0E-C571-D34B-8AF0-5A3F7038B130}" type="sibTrans" cxnId="{0818759C-37EA-9E40-BB38-DA45B96B2A75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21B2BA95-F5D6-8046-B6E3-EE257B60A7C2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voice assistant</a:t>
          </a:r>
        </a:p>
      </dgm:t>
    </dgm:pt>
    <dgm:pt modelId="{F825B3DC-3C45-E544-B4D4-08801F348C80}" type="parTrans" cxnId="{4AF00A48-65D7-7741-9F52-B88849C800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A2591EAD-3624-504D-B67E-61829894E026}" type="sibTrans" cxnId="{4AF00A48-65D7-7741-9F52-B88849C8001C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D2B111FB-2AEC-4B4B-9894-5DEA32FA81D1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AA1A2705-076A-9447-AEF0-29D19072EF50}" type="parTrans" cxnId="{C313EBDE-C89F-0845-B564-FEC4812B345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94F53877-9E27-0F43-B617-08FE4A39D769}" type="sibTrans" cxnId="{C313EBDE-C89F-0845-B564-FEC4812B345D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70D18A0-57EA-1C43-A0A8-8EE0BA8820A0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F86C4971-B2E2-884B-AD73-CE3A05DC7FDD}" type="parTrans" cxnId="{6F570BBA-DE6B-6749-B09C-ADBA4A203C64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D6E4CF3-4DD8-204E-9484-DBFC44698553}" type="sibTrans" cxnId="{6F570BBA-DE6B-6749-B09C-ADBA4A203C64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7985240-132A-9A4B-8D85-3DA1482F4F0B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4000FFF4-70A6-E04C-8BD0-762A463F66A2}" type="parTrans" cxnId="{30CD7F9B-E377-9E4D-9D88-DA94C4D1EEF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32DCB762-E27F-E24F-A6C6-E0755492F480}" type="sibTrans" cxnId="{30CD7F9B-E377-9E4D-9D88-DA94C4D1EEF0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7D9B7D1-3483-D247-86D9-CEDCB984828E}">
      <dgm:prSet phldrT="[Text]"/>
      <dgm:spPr>
        <a:solidFill>
          <a:srgbClr val="A042E4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gm:t>
    </dgm:pt>
    <dgm:pt modelId="{576CA194-4827-0647-9841-9905A7E4E815}" type="parTrans" cxnId="{A38A0D45-D9D4-864B-8DD1-468563249B4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gm:t>
    </dgm:pt>
    <dgm:pt modelId="{8433E578-8397-1040-B407-7D0794EF517B}" type="sibTrans" cxnId="{A38A0D45-D9D4-864B-8DD1-468563249B43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D03FBD55-5DA9-364C-AE40-23001A3E14CC}">
      <dgm:prSet phldrT="[Text]" custT="1"/>
      <dgm:spPr>
        <a:noFill/>
        <a:ln>
          <a:noFill/>
        </a:ln>
      </dgm:spPr>
      <dgm:t>
        <a:bodyPr/>
        <a:lstStyle/>
        <a:p>
          <a:r>
            <a:rPr lang="en-US" sz="18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Synonym Dictionary</a:t>
          </a:r>
        </a:p>
      </dgm:t>
    </dgm:pt>
    <dgm:pt modelId="{9FDE491F-CD2B-1E48-B9A2-5B2DB647DD84}" type="sibTrans" cxnId="{B5239FA2-C6B1-EF48-B219-64395DB1A60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4D08896-B7D1-2B44-98B1-35AC9EE8C5CB}" type="parTrans" cxnId="{B5239FA2-C6B1-EF48-B219-64395DB1A607}">
      <dgm:prSet/>
      <dgm:spPr/>
      <dgm:t>
        <a:bodyPr/>
        <a:lstStyle/>
        <a:p>
          <a:endParaRPr lang="en-US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9EBCFFA1-F368-A641-AF41-171770FF5D4D}" type="pres">
      <dgm:prSet presAssocID="{6F82AC60-E2F4-A840-872D-E9359A4BC3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5E2DBF1-AB90-2B41-BACD-77BD48AA30C2}" type="pres">
      <dgm:prSet presAssocID="{D03FBD55-5DA9-364C-AE40-23001A3E14CC}" presName="hierRoot1" presStyleCnt="0">
        <dgm:presLayoutVars>
          <dgm:hierBranch val="init"/>
        </dgm:presLayoutVars>
      </dgm:prSet>
      <dgm:spPr/>
    </dgm:pt>
    <dgm:pt modelId="{69061A03-0A14-9340-9695-68E477F01C7D}" type="pres">
      <dgm:prSet presAssocID="{D03FBD55-5DA9-364C-AE40-23001A3E14CC}" presName="rootComposite1" presStyleCnt="0"/>
      <dgm:spPr/>
    </dgm:pt>
    <dgm:pt modelId="{3619C44B-EA06-614A-82C4-ED103A6ED5C8}" type="pres">
      <dgm:prSet presAssocID="{D03FBD55-5DA9-364C-AE40-23001A3E14CC}" presName="rootText1" presStyleLbl="node0" presStyleIdx="0" presStyleCnt="1" custScaleX="207995" custScaleY="51962">
        <dgm:presLayoutVars>
          <dgm:chPref val="3"/>
        </dgm:presLayoutVars>
      </dgm:prSet>
      <dgm:spPr/>
    </dgm:pt>
    <dgm:pt modelId="{EA0E7171-ADF0-F447-80B9-AA8960EB662B}" type="pres">
      <dgm:prSet presAssocID="{D03FBD55-5DA9-364C-AE40-23001A3E14CC}" presName="rootConnector1" presStyleLbl="node1" presStyleIdx="0" presStyleCnt="0"/>
      <dgm:spPr/>
    </dgm:pt>
    <dgm:pt modelId="{BEBB05D9-84F7-5E4F-91EE-B512C0F7A588}" type="pres">
      <dgm:prSet presAssocID="{D03FBD55-5DA9-364C-AE40-23001A3E14CC}" presName="hierChild2" presStyleCnt="0"/>
      <dgm:spPr/>
    </dgm:pt>
    <dgm:pt modelId="{AD08C2D7-8315-A645-90DD-16637AA2973D}" type="pres">
      <dgm:prSet presAssocID="{DD25D8B7-04A8-3149-91D9-45DEFB5F2B5C}" presName="Name37" presStyleLbl="parChTrans1D2" presStyleIdx="0" presStyleCnt="6"/>
      <dgm:spPr/>
    </dgm:pt>
    <dgm:pt modelId="{9432A69F-A35C-5B41-A24B-81988F947CB7}" type="pres">
      <dgm:prSet presAssocID="{AFA7BDDD-07B1-EC49-BFD6-23CA3173E492}" presName="hierRoot2" presStyleCnt="0">
        <dgm:presLayoutVars>
          <dgm:hierBranch val="init"/>
        </dgm:presLayoutVars>
      </dgm:prSet>
      <dgm:spPr/>
    </dgm:pt>
    <dgm:pt modelId="{7D669267-AE27-B246-A086-4FA5D4B72319}" type="pres">
      <dgm:prSet presAssocID="{AFA7BDDD-07B1-EC49-BFD6-23CA3173E492}" presName="rootComposite" presStyleCnt="0"/>
      <dgm:spPr/>
    </dgm:pt>
    <dgm:pt modelId="{47C10F1C-3266-2D4F-AF8D-B43F1B6EAAD8}" type="pres">
      <dgm:prSet presAssocID="{AFA7BDDD-07B1-EC49-BFD6-23CA3173E492}" presName="rootText" presStyleLbl="node2" presStyleIdx="0" presStyleCnt="6">
        <dgm:presLayoutVars>
          <dgm:chPref val="3"/>
        </dgm:presLayoutVars>
      </dgm:prSet>
      <dgm:spPr/>
    </dgm:pt>
    <dgm:pt modelId="{9DBF970E-6D58-A049-AD18-07253E5E890E}" type="pres">
      <dgm:prSet presAssocID="{AFA7BDDD-07B1-EC49-BFD6-23CA3173E492}" presName="rootConnector" presStyleLbl="node2" presStyleIdx="0" presStyleCnt="6"/>
      <dgm:spPr/>
    </dgm:pt>
    <dgm:pt modelId="{A450FA7E-D9A2-BD40-8415-7B50C2E861D3}" type="pres">
      <dgm:prSet presAssocID="{AFA7BDDD-07B1-EC49-BFD6-23CA3173E492}" presName="hierChild4" presStyleCnt="0"/>
      <dgm:spPr/>
    </dgm:pt>
    <dgm:pt modelId="{60C0FEB7-B574-594B-A23D-0A0D25F386F9}" type="pres">
      <dgm:prSet presAssocID="{7A5D6A03-206F-CB47-ACD3-233FA34636E2}" presName="Name37" presStyleLbl="parChTrans1D3" presStyleIdx="0" presStyleCnt="20"/>
      <dgm:spPr/>
    </dgm:pt>
    <dgm:pt modelId="{3D99C6A0-0DCD-934F-9BF9-19855264DD30}" type="pres">
      <dgm:prSet presAssocID="{DF8D0F30-9F64-354E-85C9-30EEE67DA305}" presName="hierRoot2" presStyleCnt="0">
        <dgm:presLayoutVars>
          <dgm:hierBranch val="init"/>
        </dgm:presLayoutVars>
      </dgm:prSet>
      <dgm:spPr/>
    </dgm:pt>
    <dgm:pt modelId="{3300F32D-E9E0-4842-AB63-98A39F4CE150}" type="pres">
      <dgm:prSet presAssocID="{DF8D0F30-9F64-354E-85C9-30EEE67DA305}" presName="rootComposite" presStyleCnt="0"/>
      <dgm:spPr/>
    </dgm:pt>
    <dgm:pt modelId="{CBAC8BC1-AD79-6C45-9B9C-70285BEA06AB}" type="pres">
      <dgm:prSet presAssocID="{DF8D0F30-9F64-354E-85C9-30EEE67DA305}" presName="rootText" presStyleLbl="node3" presStyleIdx="0" presStyleCnt="20">
        <dgm:presLayoutVars>
          <dgm:chPref val="3"/>
        </dgm:presLayoutVars>
      </dgm:prSet>
      <dgm:spPr/>
    </dgm:pt>
    <dgm:pt modelId="{3C151DFC-097E-3A4E-8474-F1752F473BA3}" type="pres">
      <dgm:prSet presAssocID="{DF8D0F30-9F64-354E-85C9-30EEE67DA305}" presName="rootConnector" presStyleLbl="node3" presStyleIdx="0" presStyleCnt="20"/>
      <dgm:spPr/>
    </dgm:pt>
    <dgm:pt modelId="{45578B33-BDAF-D947-B7B3-10D21C1BA25A}" type="pres">
      <dgm:prSet presAssocID="{DF8D0F30-9F64-354E-85C9-30EEE67DA305}" presName="hierChild4" presStyleCnt="0"/>
      <dgm:spPr/>
    </dgm:pt>
    <dgm:pt modelId="{F62F7B00-AE53-9243-853B-A10C92A1B014}" type="pres">
      <dgm:prSet presAssocID="{DF8D0F30-9F64-354E-85C9-30EEE67DA305}" presName="hierChild5" presStyleCnt="0"/>
      <dgm:spPr/>
    </dgm:pt>
    <dgm:pt modelId="{C57F60CE-97FF-BE4F-82F2-FBC1DF10F55E}" type="pres">
      <dgm:prSet presAssocID="{5D0DE746-B892-4447-BDF2-9BFB739E58C5}" presName="Name37" presStyleLbl="parChTrans1D3" presStyleIdx="1" presStyleCnt="20"/>
      <dgm:spPr/>
    </dgm:pt>
    <dgm:pt modelId="{143F9189-56B5-824D-ABF2-5F4F8D6370B1}" type="pres">
      <dgm:prSet presAssocID="{B4594D0C-5F69-B946-9098-92B0FCB78369}" presName="hierRoot2" presStyleCnt="0">
        <dgm:presLayoutVars>
          <dgm:hierBranch val="init"/>
        </dgm:presLayoutVars>
      </dgm:prSet>
      <dgm:spPr/>
    </dgm:pt>
    <dgm:pt modelId="{C332391C-63AC-BB49-8276-517D7D14CAA6}" type="pres">
      <dgm:prSet presAssocID="{B4594D0C-5F69-B946-9098-92B0FCB78369}" presName="rootComposite" presStyleCnt="0"/>
      <dgm:spPr/>
    </dgm:pt>
    <dgm:pt modelId="{1EA55A99-0FFA-5A42-AC70-18CF898CD890}" type="pres">
      <dgm:prSet presAssocID="{B4594D0C-5F69-B946-9098-92B0FCB78369}" presName="rootText" presStyleLbl="node3" presStyleIdx="1" presStyleCnt="20">
        <dgm:presLayoutVars>
          <dgm:chPref val="3"/>
        </dgm:presLayoutVars>
      </dgm:prSet>
      <dgm:spPr/>
    </dgm:pt>
    <dgm:pt modelId="{333AF0D6-21B3-7D43-BBD7-B4EF3F2A8967}" type="pres">
      <dgm:prSet presAssocID="{B4594D0C-5F69-B946-9098-92B0FCB78369}" presName="rootConnector" presStyleLbl="node3" presStyleIdx="1" presStyleCnt="20"/>
      <dgm:spPr/>
    </dgm:pt>
    <dgm:pt modelId="{5E424528-7E3E-4748-B55A-73A3C8526C37}" type="pres">
      <dgm:prSet presAssocID="{B4594D0C-5F69-B946-9098-92B0FCB78369}" presName="hierChild4" presStyleCnt="0"/>
      <dgm:spPr/>
    </dgm:pt>
    <dgm:pt modelId="{FA00CCA9-E3C3-EE4C-B12B-E03A0DA05204}" type="pres">
      <dgm:prSet presAssocID="{B4594D0C-5F69-B946-9098-92B0FCB78369}" presName="hierChild5" presStyleCnt="0"/>
      <dgm:spPr/>
    </dgm:pt>
    <dgm:pt modelId="{6D01A0CF-97FC-0742-B937-800333D9282D}" type="pres">
      <dgm:prSet presAssocID="{A6E584CB-BF59-9543-8431-9AC2F6DA92A9}" presName="Name37" presStyleLbl="parChTrans1D3" presStyleIdx="2" presStyleCnt="20"/>
      <dgm:spPr/>
    </dgm:pt>
    <dgm:pt modelId="{767E6B9B-B0A0-384C-A3A1-6B04C1A0CAD5}" type="pres">
      <dgm:prSet presAssocID="{7442DA80-C9AA-BB44-9A57-4E15F5F95714}" presName="hierRoot2" presStyleCnt="0">
        <dgm:presLayoutVars>
          <dgm:hierBranch val="init"/>
        </dgm:presLayoutVars>
      </dgm:prSet>
      <dgm:spPr/>
    </dgm:pt>
    <dgm:pt modelId="{BA5BF843-079A-504E-8511-5A6215A2002E}" type="pres">
      <dgm:prSet presAssocID="{7442DA80-C9AA-BB44-9A57-4E15F5F95714}" presName="rootComposite" presStyleCnt="0"/>
      <dgm:spPr/>
    </dgm:pt>
    <dgm:pt modelId="{5C1AD566-D74E-354A-8DDA-8C04434C4ED2}" type="pres">
      <dgm:prSet presAssocID="{7442DA80-C9AA-BB44-9A57-4E15F5F95714}" presName="rootText" presStyleLbl="node3" presStyleIdx="2" presStyleCnt="20">
        <dgm:presLayoutVars>
          <dgm:chPref val="3"/>
        </dgm:presLayoutVars>
      </dgm:prSet>
      <dgm:spPr/>
    </dgm:pt>
    <dgm:pt modelId="{7ECB87FA-6E0E-624A-8B7D-CA44B3F09CAA}" type="pres">
      <dgm:prSet presAssocID="{7442DA80-C9AA-BB44-9A57-4E15F5F95714}" presName="rootConnector" presStyleLbl="node3" presStyleIdx="2" presStyleCnt="20"/>
      <dgm:spPr/>
    </dgm:pt>
    <dgm:pt modelId="{6B219C26-6557-0342-9937-6FC68591B6A9}" type="pres">
      <dgm:prSet presAssocID="{7442DA80-C9AA-BB44-9A57-4E15F5F95714}" presName="hierChild4" presStyleCnt="0"/>
      <dgm:spPr/>
    </dgm:pt>
    <dgm:pt modelId="{DD85B613-C3BB-394A-9976-945D295F5010}" type="pres">
      <dgm:prSet presAssocID="{7442DA80-C9AA-BB44-9A57-4E15F5F95714}" presName="hierChild5" presStyleCnt="0"/>
      <dgm:spPr/>
    </dgm:pt>
    <dgm:pt modelId="{62C13E7E-1F67-A646-8D6F-E42220FA89C4}" type="pres">
      <dgm:prSet presAssocID="{05E7272A-B1F8-3E4D-B386-076B9A5F1889}" presName="Name37" presStyleLbl="parChTrans1D3" presStyleIdx="3" presStyleCnt="20"/>
      <dgm:spPr/>
    </dgm:pt>
    <dgm:pt modelId="{2C377B1C-82AC-2E4A-8652-A698FB768D1C}" type="pres">
      <dgm:prSet presAssocID="{B76CC342-DF3A-0044-8E77-CC21A78389AD}" presName="hierRoot2" presStyleCnt="0">
        <dgm:presLayoutVars>
          <dgm:hierBranch val="init"/>
        </dgm:presLayoutVars>
      </dgm:prSet>
      <dgm:spPr/>
    </dgm:pt>
    <dgm:pt modelId="{E9942612-9AB1-7F42-950D-B2B6392D1CC7}" type="pres">
      <dgm:prSet presAssocID="{B76CC342-DF3A-0044-8E77-CC21A78389AD}" presName="rootComposite" presStyleCnt="0"/>
      <dgm:spPr/>
    </dgm:pt>
    <dgm:pt modelId="{21662AB9-B9D8-6A42-AFF4-A93902AF48BA}" type="pres">
      <dgm:prSet presAssocID="{B76CC342-DF3A-0044-8E77-CC21A78389AD}" presName="rootText" presStyleLbl="node3" presStyleIdx="3" presStyleCnt="20">
        <dgm:presLayoutVars>
          <dgm:chPref val="3"/>
        </dgm:presLayoutVars>
      </dgm:prSet>
      <dgm:spPr/>
    </dgm:pt>
    <dgm:pt modelId="{2BF15439-6AED-984A-A075-80901CC6291B}" type="pres">
      <dgm:prSet presAssocID="{B76CC342-DF3A-0044-8E77-CC21A78389AD}" presName="rootConnector" presStyleLbl="node3" presStyleIdx="3" presStyleCnt="20"/>
      <dgm:spPr/>
    </dgm:pt>
    <dgm:pt modelId="{8AE8E13C-8714-AC40-AA72-C0F178270FD0}" type="pres">
      <dgm:prSet presAssocID="{B76CC342-DF3A-0044-8E77-CC21A78389AD}" presName="hierChild4" presStyleCnt="0"/>
      <dgm:spPr/>
    </dgm:pt>
    <dgm:pt modelId="{BEE855C5-DC02-2C42-A005-8ECE7717BD36}" type="pres">
      <dgm:prSet presAssocID="{B76CC342-DF3A-0044-8E77-CC21A78389AD}" presName="hierChild5" presStyleCnt="0"/>
      <dgm:spPr/>
    </dgm:pt>
    <dgm:pt modelId="{72DF1899-A990-7B4D-BDCC-EAC6C0407A98}" type="pres">
      <dgm:prSet presAssocID="{AFA7BDDD-07B1-EC49-BFD6-23CA3173E492}" presName="hierChild5" presStyleCnt="0"/>
      <dgm:spPr/>
    </dgm:pt>
    <dgm:pt modelId="{144AE4CB-1D25-C049-BF2D-F3F4FE791B27}" type="pres">
      <dgm:prSet presAssocID="{4F7EFDD9-A524-6549-9B18-EC7753AC818D}" presName="Name37" presStyleLbl="parChTrans1D2" presStyleIdx="1" presStyleCnt="6"/>
      <dgm:spPr/>
    </dgm:pt>
    <dgm:pt modelId="{1746D2B4-8878-7D40-9623-99A60DDAFFD2}" type="pres">
      <dgm:prSet presAssocID="{76B3C744-A9FA-E044-B553-39D06B7C4725}" presName="hierRoot2" presStyleCnt="0">
        <dgm:presLayoutVars>
          <dgm:hierBranch val="init"/>
        </dgm:presLayoutVars>
      </dgm:prSet>
      <dgm:spPr/>
    </dgm:pt>
    <dgm:pt modelId="{A9D72E72-5EBF-FB4E-A04A-A3B4C0F2C778}" type="pres">
      <dgm:prSet presAssocID="{76B3C744-A9FA-E044-B553-39D06B7C4725}" presName="rootComposite" presStyleCnt="0"/>
      <dgm:spPr/>
    </dgm:pt>
    <dgm:pt modelId="{71078C9A-4006-164F-85E9-930F19C94AF8}" type="pres">
      <dgm:prSet presAssocID="{76B3C744-A9FA-E044-B553-39D06B7C4725}" presName="rootText" presStyleLbl="node2" presStyleIdx="1" presStyleCnt="6">
        <dgm:presLayoutVars>
          <dgm:chPref val="3"/>
        </dgm:presLayoutVars>
      </dgm:prSet>
      <dgm:spPr/>
    </dgm:pt>
    <dgm:pt modelId="{37BB48C1-12CA-E144-9EDD-90256BF7D047}" type="pres">
      <dgm:prSet presAssocID="{76B3C744-A9FA-E044-B553-39D06B7C4725}" presName="rootConnector" presStyleLbl="node2" presStyleIdx="1" presStyleCnt="6"/>
      <dgm:spPr/>
    </dgm:pt>
    <dgm:pt modelId="{4B81D389-4C27-8A45-BC12-4ABFBAD2BF7B}" type="pres">
      <dgm:prSet presAssocID="{76B3C744-A9FA-E044-B553-39D06B7C4725}" presName="hierChild4" presStyleCnt="0"/>
      <dgm:spPr/>
    </dgm:pt>
    <dgm:pt modelId="{F2647559-D3A8-2140-A310-98339630C6A1}" type="pres">
      <dgm:prSet presAssocID="{80841FBE-9EF1-6247-9E59-448D078E85BE}" presName="Name37" presStyleLbl="parChTrans1D3" presStyleIdx="4" presStyleCnt="20"/>
      <dgm:spPr/>
    </dgm:pt>
    <dgm:pt modelId="{4F5E827F-529C-5A41-9EC2-EA386371D3DE}" type="pres">
      <dgm:prSet presAssocID="{E3DE4444-E50B-EC41-A9F8-3F921E4E8AC4}" presName="hierRoot2" presStyleCnt="0">
        <dgm:presLayoutVars>
          <dgm:hierBranch val="init"/>
        </dgm:presLayoutVars>
      </dgm:prSet>
      <dgm:spPr/>
    </dgm:pt>
    <dgm:pt modelId="{EAC64BFD-98C1-8844-96BF-235EA710F40B}" type="pres">
      <dgm:prSet presAssocID="{E3DE4444-E50B-EC41-A9F8-3F921E4E8AC4}" presName="rootComposite" presStyleCnt="0"/>
      <dgm:spPr/>
    </dgm:pt>
    <dgm:pt modelId="{56497D55-B2A7-054A-8784-8D3505E5A289}" type="pres">
      <dgm:prSet presAssocID="{E3DE4444-E50B-EC41-A9F8-3F921E4E8AC4}" presName="rootText" presStyleLbl="node3" presStyleIdx="4" presStyleCnt="20">
        <dgm:presLayoutVars>
          <dgm:chPref val="3"/>
        </dgm:presLayoutVars>
      </dgm:prSet>
      <dgm:spPr/>
    </dgm:pt>
    <dgm:pt modelId="{2635F06B-2642-984F-A02A-4F5A42E79EEA}" type="pres">
      <dgm:prSet presAssocID="{E3DE4444-E50B-EC41-A9F8-3F921E4E8AC4}" presName="rootConnector" presStyleLbl="node3" presStyleIdx="4" presStyleCnt="20"/>
      <dgm:spPr/>
    </dgm:pt>
    <dgm:pt modelId="{6663B18A-7AC0-C940-BEA4-84203A952F14}" type="pres">
      <dgm:prSet presAssocID="{E3DE4444-E50B-EC41-A9F8-3F921E4E8AC4}" presName="hierChild4" presStyleCnt="0"/>
      <dgm:spPr/>
    </dgm:pt>
    <dgm:pt modelId="{CFD6AEDC-BE93-5E49-820D-A1F1E3291AE6}" type="pres">
      <dgm:prSet presAssocID="{E3DE4444-E50B-EC41-A9F8-3F921E4E8AC4}" presName="hierChild5" presStyleCnt="0"/>
      <dgm:spPr/>
    </dgm:pt>
    <dgm:pt modelId="{FC5F7B52-D2A5-B74C-A67B-5A64EEAC2AD5}" type="pres">
      <dgm:prSet presAssocID="{678B59CF-896D-4B47-B4BE-B563D629C693}" presName="Name37" presStyleLbl="parChTrans1D3" presStyleIdx="5" presStyleCnt="20"/>
      <dgm:spPr/>
    </dgm:pt>
    <dgm:pt modelId="{510ABB19-FAAD-D045-8D5B-E7ADEBC2E773}" type="pres">
      <dgm:prSet presAssocID="{7E2F1109-AB72-B249-8010-0BF1EDEE4F43}" presName="hierRoot2" presStyleCnt="0">
        <dgm:presLayoutVars>
          <dgm:hierBranch val="init"/>
        </dgm:presLayoutVars>
      </dgm:prSet>
      <dgm:spPr/>
    </dgm:pt>
    <dgm:pt modelId="{5BD3F5B8-380E-834D-AEE5-F87445BAC632}" type="pres">
      <dgm:prSet presAssocID="{7E2F1109-AB72-B249-8010-0BF1EDEE4F43}" presName="rootComposite" presStyleCnt="0"/>
      <dgm:spPr/>
    </dgm:pt>
    <dgm:pt modelId="{A729D37F-3018-D140-9B58-4E15C0E59FD4}" type="pres">
      <dgm:prSet presAssocID="{7E2F1109-AB72-B249-8010-0BF1EDEE4F43}" presName="rootText" presStyleLbl="node3" presStyleIdx="5" presStyleCnt="20">
        <dgm:presLayoutVars>
          <dgm:chPref val="3"/>
        </dgm:presLayoutVars>
      </dgm:prSet>
      <dgm:spPr/>
    </dgm:pt>
    <dgm:pt modelId="{DAAC1B36-2F6C-5244-B11F-3703C7769AD0}" type="pres">
      <dgm:prSet presAssocID="{7E2F1109-AB72-B249-8010-0BF1EDEE4F43}" presName="rootConnector" presStyleLbl="node3" presStyleIdx="5" presStyleCnt="20"/>
      <dgm:spPr/>
    </dgm:pt>
    <dgm:pt modelId="{89B75635-1592-824E-86EC-A7F257E0BFCC}" type="pres">
      <dgm:prSet presAssocID="{7E2F1109-AB72-B249-8010-0BF1EDEE4F43}" presName="hierChild4" presStyleCnt="0"/>
      <dgm:spPr/>
    </dgm:pt>
    <dgm:pt modelId="{2F5775C7-0E1F-D342-BBB0-B43888B12CEA}" type="pres">
      <dgm:prSet presAssocID="{7E2F1109-AB72-B249-8010-0BF1EDEE4F43}" presName="hierChild5" presStyleCnt="0"/>
      <dgm:spPr/>
    </dgm:pt>
    <dgm:pt modelId="{06D10406-5239-6A42-9F47-EE1C847F6ACD}" type="pres">
      <dgm:prSet presAssocID="{619B1F24-01B7-1647-9275-D1F919A61904}" presName="Name37" presStyleLbl="parChTrans1D3" presStyleIdx="6" presStyleCnt="20"/>
      <dgm:spPr/>
    </dgm:pt>
    <dgm:pt modelId="{688F2675-74A8-D643-833E-03FD2202C574}" type="pres">
      <dgm:prSet presAssocID="{3245D33B-4EF8-9C45-A8C2-B8C6C5EE7A54}" presName="hierRoot2" presStyleCnt="0">
        <dgm:presLayoutVars>
          <dgm:hierBranch val="init"/>
        </dgm:presLayoutVars>
      </dgm:prSet>
      <dgm:spPr/>
    </dgm:pt>
    <dgm:pt modelId="{9115F7F6-A5E2-484E-B3AF-5853C369AB8A}" type="pres">
      <dgm:prSet presAssocID="{3245D33B-4EF8-9C45-A8C2-B8C6C5EE7A54}" presName="rootComposite" presStyleCnt="0"/>
      <dgm:spPr/>
    </dgm:pt>
    <dgm:pt modelId="{E2962CD0-8234-3349-AA08-3E3F69D24427}" type="pres">
      <dgm:prSet presAssocID="{3245D33B-4EF8-9C45-A8C2-B8C6C5EE7A54}" presName="rootText" presStyleLbl="node3" presStyleIdx="6" presStyleCnt="20">
        <dgm:presLayoutVars>
          <dgm:chPref val="3"/>
        </dgm:presLayoutVars>
      </dgm:prSet>
      <dgm:spPr/>
    </dgm:pt>
    <dgm:pt modelId="{CC202956-B6DB-E040-AA89-7AEB3017D24F}" type="pres">
      <dgm:prSet presAssocID="{3245D33B-4EF8-9C45-A8C2-B8C6C5EE7A54}" presName="rootConnector" presStyleLbl="node3" presStyleIdx="6" presStyleCnt="20"/>
      <dgm:spPr/>
    </dgm:pt>
    <dgm:pt modelId="{57D505CB-4510-D044-9B7C-A709044C551A}" type="pres">
      <dgm:prSet presAssocID="{3245D33B-4EF8-9C45-A8C2-B8C6C5EE7A54}" presName="hierChild4" presStyleCnt="0"/>
      <dgm:spPr/>
    </dgm:pt>
    <dgm:pt modelId="{61EE1434-52B0-6342-BD27-31D0D0B5B134}" type="pres">
      <dgm:prSet presAssocID="{3245D33B-4EF8-9C45-A8C2-B8C6C5EE7A54}" presName="hierChild5" presStyleCnt="0"/>
      <dgm:spPr/>
    </dgm:pt>
    <dgm:pt modelId="{74B0D227-7FBF-8C45-82D0-ACC89272A329}" type="pres">
      <dgm:prSet presAssocID="{8A6CF58E-DD8C-8445-92DF-97703074B094}" presName="Name37" presStyleLbl="parChTrans1D3" presStyleIdx="7" presStyleCnt="20"/>
      <dgm:spPr/>
    </dgm:pt>
    <dgm:pt modelId="{6DC61095-3055-D347-99F2-46C656706A72}" type="pres">
      <dgm:prSet presAssocID="{2D4E54DE-0419-7340-8869-CF512EFEE3DA}" presName="hierRoot2" presStyleCnt="0">
        <dgm:presLayoutVars>
          <dgm:hierBranch val="init"/>
        </dgm:presLayoutVars>
      </dgm:prSet>
      <dgm:spPr/>
    </dgm:pt>
    <dgm:pt modelId="{9B6B6F65-6F2A-F04E-A150-36F3A1544904}" type="pres">
      <dgm:prSet presAssocID="{2D4E54DE-0419-7340-8869-CF512EFEE3DA}" presName="rootComposite" presStyleCnt="0"/>
      <dgm:spPr/>
    </dgm:pt>
    <dgm:pt modelId="{6228A80A-1EF8-494C-893E-89FEA3658CD8}" type="pres">
      <dgm:prSet presAssocID="{2D4E54DE-0419-7340-8869-CF512EFEE3DA}" presName="rootText" presStyleLbl="node3" presStyleIdx="7" presStyleCnt="20">
        <dgm:presLayoutVars>
          <dgm:chPref val="3"/>
        </dgm:presLayoutVars>
      </dgm:prSet>
      <dgm:spPr/>
    </dgm:pt>
    <dgm:pt modelId="{882044B6-295B-6348-9471-38782DDFD44B}" type="pres">
      <dgm:prSet presAssocID="{2D4E54DE-0419-7340-8869-CF512EFEE3DA}" presName="rootConnector" presStyleLbl="node3" presStyleIdx="7" presStyleCnt="20"/>
      <dgm:spPr/>
    </dgm:pt>
    <dgm:pt modelId="{DDBF03D2-99F2-724C-8725-CA61BCBA679A}" type="pres">
      <dgm:prSet presAssocID="{2D4E54DE-0419-7340-8869-CF512EFEE3DA}" presName="hierChild4" presStyleCnt="0"/>
      <dgm:spPr/>
    </dgm:pt>
    <dgm:pt modelId="{25A0940B-A5CB-2E47-98F3-0F3237671F45}" type="pres">
      <dgm:prSet presAssocID="{2D4E54DE-0419-7340-8869-CF512EFEE3DA}" presName="hierChild5" presStyleCnt="0"/>
      <dgm:spPr/>
    </dgm:pt>
    <dgm:pt modelId="{230AD6F7-119B-AA4D-B243-209B3D89ABB1}" type="pres">
      <dgm:prSet presAssocID="{76B3C744-A9FA-E044-B553-39D06B7C4725}" presName="hierChild5" presStyleCnt="0"/>
      <dgm:spPr/>
    </dgm:pt>
    <dgm:pt modelId="{4656ADAF-EE61-A141-876F-36B98E07807B}" type="pres">
      <dgm:prSet presAssocID="{F16E13AC-A380-0A47-B250-C3B84F41FA33}" presName="Name37" presStyleLbl="parChTrans1D2" presStyleIdx="2" presStyleCnt="6"/>
      <dgm:spPr/>
    </dgm:pt>
    <dgm:pt modelId="{D3CA4FC8-A31B-7544-9658-2B3B674B6900}" type="pres">
      <dgm:prSet presAssocID="{87D4B716-5C7E-A641-A45D-01816BF777C6}" presName="hierRoot2" presStyleCnt="0">
        <dgm:presLayoutVars>
          <dgm:hierBranch val="init"/>
        </dgm:presLayoutVars>
      </dgm:prSet>
      <dgm:spPr/>
    </dgm:pt>
    <dgm:pt modelId="{E450D171-2C72-1445-B428-A8605B0016CE}" type="pres">
      <dgm:prSet presAssocID="{87D4B716-5C7E-A641-A45D-01816BF777C6}" presName="rootComposite" presStyleCnt="0"/>
      <dgm:spPr/>
    </dgm:pt>
    <dgm:pt modelId="{D31E8E0A-E705-B340-B75D-200F1370C9E1}" type="pres">
      <dgm:prSet presAssocID="{87D4B716-5C7E-A641-A45D-01816BF777C6}" presName="rootText" presStyleLbl="node2" presStyleIdx="2" presStyleCnt="6">
        <dgm:presLayoutVars>
          <dgm:chPref val="3"/>
        </dgm:presLayoutVars>
      </dgm:prSet>
      <dgm:spPr/>
    </dgm:pt>
    <dgm:pt modelId="{0BFE6418-D6FE-A640-A652-734B5BCC9869}" type="pres">
      <dgm:prSet presAssocID="{87D4B716-5C7E-A641-A45D-01816BF777C6}" presName="rootConnector" presStyleLbl="node2" presStyleIdx="2" presStyleCnt="6"/>
      <dgm:spPr/>
    </dgm:pt>
    <dgm:pt modelId="{E6711629-7B03-4942-8B72-254341F6E62A}" type="pres">
      <dgm:prSet presAssocID="{87D4B716-5C7E-A641-A45D-01816BF777C6}" presName="hierChild4" presStyleCnt="0"/>
      <dgm:spPr/>
    </dgm:pt>
    <dgm:pt modelId="{85B9F985-3AC5-8941-9708-175B8B3923F6}" type="pres">
      <dgm:prSet presAssocID="{4F064AF8-5011-214C-B3E6-88EBF8089932}" presName="Name37" presStyleLbl="parChTrans1D3" presStyleIdx="8" presStyleCnt="20"/>
      <dgm:spPr/>
    </dgm:pt>
    <dgm:pt modelId="{577B7347-2966-5740-9307-DC6E851DFB3F}" type="pres">
      <dgm:prSet presAssocID="{E65E37B7-46FA-1B4D-B0A2-572DFDBEBBD0}" presName="hierRoot2" presStyleCnt="0">
        <dgm:presLayoutVars>
          <dgm:hierBranch val="init"/>
        </dgm:presLayoutVars>
      </dgm:prSet>
      <dgm:spPr/>
    </dgm:pt>
    <dgm:pt modelId="{F0640A2A-CCDE-9B40-910B-B9F2F68D333E}" type="pres">
      <dgm:prSet presAssocID="{E65E37B7-46FA-1B4D-B0A2-572DFDBEBBD0}" presName="rootComposite" presStyleCnt="0"/>
      <dgm:spPr/>
    </dgm:pt>
    <dgm:pt modelId="{C36AE320-1CE7-B04F-AC24-B4886AA964A7}" type="pres">
      <dgm:prSet presAssocID="{E65E37B7-46FA-1B4D-B0A2-572DFDBEBBD0}" presName="rootText" presStyleLbl="node3" presStyleIdx="8" presStyleCnt="20">
        <dgm:presLayoutVars>
          <dgm:chPref val="3"/>
        </dgm:presLayoutVars>
      </dgm:prSet>
      <dgm:spPr/>
    </dgm:pt>
    <dgm:pt modelId="{A74BBD7E-CE42-7742-8D2C-D6727C1DA6F4}" type="pres">
      <dgm:prSet presAssocID="{E65E37B7-46FA-1B4D-B0A2-572DFDBEBBD0}" presName="rootConnector" presStyleLbl="node3" presStyleIdx="8" presStyleCnt="20"/>
      <dgm:spPr/>
    </dgm:pt>
    <dgm:pt modelId="{3F167D20-EC0B-D742-9306-F84203D3AEA1}" type="pres">
      <dgm:prSet presAssocID="{E65E37B7-46FA-1B4D-B0A2-572DFDBEBBD0}" presName="hierChild4" presStyleCnt="0"/>
      <dgm:spPr/>
    </dgm:pt>
    <dgm:pt modelId="{2440DD4F-48E4-0A41-833B-FAC81146BA46}" type="pres">
      <dgm:prSet presAssocID="{E65E37B7-46FA-1B4D-B0A2-572DFDBEBBD0}" presName="hierChild5" presStyleCnt="0"/>
      <dgm:spPr/>
    </dgm:pt>
    <dgm:pt modelId="{607A1835-3271-A14A-A4E8-423C4313702C}" type="pres">
      <dgm:prSet presAssocID="{2173B005-DD3C-C843-B683-D88DEA88679A}" presName="Name37" presStyleLbl="parChTrans1D3" presStyleIdx="9" presStyleCnt="20"/>
      <dgm:spPr/>
    </dgm:pt>
    <dgm:pt modelId="{8C2822DE-BCD8-B54E-988E-1E9EA7DE55B7}" type="pres">
      <dgm:prSet presAssocID="{C779209A-EBAF-6D41-BC77-D74D4866059D}" presName="hierRoot2" presStyleCnt="0">
        <dgm:presLayoutVars>
          <dgm:hierBranch val="init"/>
        </dgm:presLayoutVars>
      </dgm:prSet>
      <dgm:spPr/>
    </dgm:pt>
    <dgm:pt modelId="{683974EE-84F5-0342-B1E3-84F2387EEA49}" type="pres">
      <dgm:prSet presAssocID="{C779209A-EBAF-6D41-BC77-D74D4866059D}" presName="rootComposite" presStyleCnt="0"/>
      <dgm:spPr/>
    </dgm:pt>
    <dgm:pt modelId="{AE5D0BFF-6AF7-6943-8EE7-642635AEB1B3}" type="pres">
      <dgm:prSet presAssocID="{C779209A-EBAF-6D41-BC77-D74D4866059D}" presName="rootText" presStyleLbl="node3" presStyleIdx="9" presStyleCnt="20">
        <dgm:presLayoutVars>
          <dgm:chPref val="3"/>
        </dgm:presLayoutVars>
      </dgm:prSet>
      <dgm:spPr/>
    </dgm:pt>
    <dgm:pt modelId="{5E228DAA-B5F5-2B41-8D88-A68ED5987944}" type="pres">
      <dgm:prSet presAssocID="{C779209A-EBAF-6D41-BC77-D74D4866059D}" presName="rootConnector" presStyleLbl="node3" presStyleIdx="9" presStyleCnt="20"/>
      <dgm:spPr/>
    </dgm:pt>
    <dgm:pt modelId="{FDCA47CE-FA0A-6644-BEE1-1D77DDA39A09}" type="pres">
      <dgm:prSet presAssocID="{C779209A-EBAF-6D41-BC77-D74D4866059D}" presName="hierChild4" presStyleCnt="0"/>
      <dgm:spPr/>
    </dgm:pt>
    <dgm:pt modelId="{EA4C654B-104E-FC49-A281-D8FD16D88DC6}" type="pres">
      <dgm:prSet presAssocID="{C779209A-EBAF-6D41-BC77-D74D4866059D}" presName="hierChild5" presStyleCnt="0"/>
      <dgm:spPr/>
    </dgm:pt>
    <dgm:pt modelId="{1B580882-2909-A645-A0EE-15B09E91837E}" type="pres">
      <dgm:prSet presAssocID="{06D796B4-36EF-0848-AA09-7616DF3022A7}" presName="Name37" presStyleLbl="parChTrans1D3" presStyleIdx="10" presStyleCnt="20"/>
      <dgm:spPr/>
    </dgm:pt>
    <dgm:pt modelId="{7879551C-C02A-1242-9753-D839F4F3D78B}" type="pres">
      <dgm:prSet presAssocID="{8659A49A-BF24-D54F-9DBE-B05804F8ABAF}" presName="hierRoot2" presStyleCnt="0">
        <dgm:presLayoutVars>
          <dgm:hierBranch val="init"/>
        </dgm:presLayoutVars>
      </dgm:prSet>
      <dgm:spPr/>
    </dgm:pt>
    <dgm:pt modelId="{F2EBA880-43F1-4F45-9EC4-2750E5029361}" type="pres">
      <dgm:prSet presAssocID="{8659A49A-BF24-D54F-9DBE-B05804F8ABAF}" presName="rootComposite" presStyleCnt="0"/>
      <dgm:spPr/>
    </dgm:pt>
    <dgm:pt modelId="{94570406-B0E3-DA41-A36F-93413BD540FD}" type="pres">
      <dgm:prSet presAssocID="{8659A49A-BF24-D54F-9DBE-B05804F8ABAF}" presName="rootText" presStyleLbl="node3" presStyleIdx="10" presStyleCnt="20">
        <dgm:presLayoutVars>
          <dgm:chPref val="3"/>
        </dgm:presLayoutVars>
      </dgm:prSet>
      <dgm:spPr/>
    </dgm:pt>
    <dgm:pt modelId="{C13D0241-DC2C-574E-BA27-A26CAFDE2B9E}" type="pres">
      <dgm:prSet presAssocID="{8659A49A-BF24-D54F-9DBE-B05804F8ABAF}" presName="rootConnector" presStyleLbl="node3" presStyleIdx="10" presStyleCnt="20"/>
      <dgm:spPr/>
    </dgm:pt>
    <dgm:pt modelId="{DFC940A2-F692-944A-AE11-3002792F51DD}" type="pres">
      <dgm:prSet presAssocID="{8659A49A-BF24-D54F-9DBE-B05804F8ABAF}" presName="hierChild4" presStyleCnt="0"/>
      <dgm:spPr/>
    </dgm:pt>
    <dgm:pt modelId="{F73AB33F-E43D-3749-B70B-6AF75DA457F3}" type="pres">
      <dgm:prSet presAssocID="{8659A49A-BF24-D54F-9DBE-B05804F8ABAF}" presName="hierChild5" presStyleCnt="0"/>
      <dgm:spPr/>
    </dgm:pt>
    <dgm:pt modelId="{DFBBF8AD-B115-1244-A765-63A60DF3D73A}" type="pres">
      <dgm:prSet presAssocID="{703DE0BC-AB23-FD4C-BF9A-EDBAC141DD33}" presName="Name37" presStyleLbl="parChTrans1D3" presStyleIdx="11" presStyleCnt="20"/>
      <dgm:spPr/>
    </dgm:pt>
    <dgm:pt modelId="{3C4D8B39-F906-CB4C-A1BD-4377C5B510DB}" type="pres">
      <dgm:prSet presAssocID="{B3E157D2-8AFE-9A45-AF4B-8E1DE9F47897}" presName="hierRoot2" presStyleCnt="0">
        <dgm:presLayoutVars>
          <dgm:hierBranch val="init"/>
        </dgm:presLayoutVars>
      </dgm:prSet>
      <dgm:spPr/>
    </dgm:pt>
    <dgm:pt modelId="{D4D83D64-D5C1-914E-9493-2FB3F480CED4}" type="pres">
      <dgm:prSet presAssocID="{B3E157D2-8AFE-9A45-AF4B-8E1DE9F47897}" presName="rootComposite" presStyleCnt="0"/>
      <dgm:spPr/>
    </dgm:pt>
    <dgm:pt modelId="{79F5772E-5049-4D4C-B768-B67DF8AD699F}" type="pres">
      <dgm:prSet presAssocID="{B3E157D2-8AFE-9A45-AF4B-8E1DE9F47897}" presName="rootText" presStyleLbl="node3" presStyleIdx="11" presStyleCnt="20">
        <dgm:presLayoutVars>
          <dgm:chPref val="3"/>
        </dgm:presLayoutVars>
      </dgm:prSet>
      <dgm:spPr/>
    </dgm:pt>
    <dgm:pt modelId="{B34E2130-7F89-DA49-87CE-7216973C236A}" type="pres">
      <dgm:prSet presAssocID="{B3E157D2-8AFE-9A45-AF4B-8E1DE9F47897}" presName="rootConnector" presStyleLbl="node3" presStyleIdx="11" presStyleCnt="20"/>
      <dgm:spPr/>
    </dgm:pt>
    <dgm:pt modelId="{4A261975-0700-F740-A7A3-BBC006B51BC1}" type="pres">
      <dgm:prSet presAssocID="{B3E157D2-8AFE-9A45-AF4B-8E1DE9F47897}" presName="hierChild4" presStyleCnt="0"/>
      <dgm:spPr/>
    </dgm:pt>
    <dgm:pt modelId="{86FB850E-7B8F-EE4F-A8C2-21F4C35635B8}" type="pres">
      <dgm:prSet presAssocID="{B3E157D2-8AFE-9A45-AF4B-8E1DE9F47897}" presName="hierChild5" presStyleCnt="0"/>
      <dgm:spPr/>
    </dgm:pt>
    <dgm:pt modelId="{5A157908-FEFE-4F46-A7A7-ECBE8D7B25D6}" type="pres">
      <dgm:prSet presAssocID="{87D4B716-5C7E-A641-A45D-01816BF777C6}" presName="hierChild5" presStyleCnt="0"/>
      <dgm:spPr/>
    </dgm:pt>
    <dgm:pt modelId="{4FC2203F-856B-A74B-ADE0-E27DE57EB525}" type="pres">
      <dgm:prSet presAssocID="{E02EF77E-FA67-7047-8A99-60B145C79742}" presName="Name37" presStyleLbl="parChTrans1D2" presStyleIdx="3" presStyleCnt="6"/>
      <dgm:spPr/>
    </dgm:pt>
    <dgm:pt modelId="{A16F986D-42CF-2C4D-9DE2-8811AF2DE6E8}" type="pres">
      <dgm:prSet presAssocID="{87CDFDC9-B91A-F740-A40F-49CDD4BB0CE5}" presName="hierRoot2" presStyleCnt="0">
        <dgm:presLayoutVars>
          <dgm:hierBranch val="init"/>
        </dgm:presLayoutVars>
      </dgm:prSet>
      <dgm:spPr/>
    </dgm:pt>
    <dgm:pt modelId="{D2C69920-9701-9646-945D-99EC291F58C5}" type="pres">
      <dgm:prSet presAssocID="{87CDFDC9-B91A-F740-A40F-49CDD4BB0CE5}" presName="rootComposite" presStyleCnt="0"/>
      <dgm:spPr/>
    </dgm:pt>
    <dgm:pt modelId="{310F3252-4EC4-0A44-B675-1AB99E1453CA}" type="pres">
      <dgm:prSet presAssocID="{87CDFDC9-B91A-F740-A40F-49CDD4BB0CE5}" presName="rootText" presStyleLbl="node2" presStyleIdx="3" presStyleCnt="6">
        <dgm:presLayoutVars>
          <dgm:chPref val="3"/>
        </dgm:presLayoutVars>
      </dgm:prSet>
      <dgm:spPr/>
    </dgm:pt>
    <dgm:pt modelId="{5D13D4DE-12F9-9A4A-819D-5120D2B73D2B}" type="pres">
      <dgm:prSet presAssocID="{87CDFDC9-B91A-F740-A40F-49CDD4BB0CE5}" presName="rootConnector" presStyleLbl="node2" presStyleIdx="3" presStyleCnt="6"/>
      <dgm:spPr/>
    </dgm:pt>
    <dgm:pt modelId="{A48866AE-A44C-5C49-A9EE-90ED69748EF0}" type="pres">
      <dgm:prSet presAssocID="{87CDFDC9-B91A-F740-A40F-49CDD4BB0CE5}" presName="hierChild4" presStyleCnt="0"/>
      <dgm:spPr/>
    </dgm:pt>
    <dgm:pt modelId="{4BCFB38A-63A9-4E44-9DDC-F95B8DBF86FE}" type="pres">
      <dgm:prSet presAssocID="{A1E36A87-6EE9-EB43-B8A0-33D0228EB729}" presName="Name37" presStyleLbl="parChTrans1D3" presStyleIdx="12" presStyleCnt="20"/>
      <dgm:spPr/>
    </dgm:pt>
    <dgm:pt modelId="{4657DCFF-BCB8-C545-A89E-DD0912EC7EF3}" type="pres">
      <dgm:prSet presAssocID="{19148335-DC2F-6340-A7BC-6CF671A0744C}" presName="hierRoot2" presStyleCnt="0">
        <dgm:presLayoutVars>
          <dgm:hierBranch val="init"/>
        </dgm:presLayoutVars>
      </dgm:prSet>
      <dgm:spPr/>
    </dgm:pt>
    <dgm:pt modelId="{35FB2E35-2D4D-084F-B173-C7E8C244E3F9}" type="pres">
      <dgm:prSet presAssocID="{19148335-DC2F-6340-A7BC-6CF671A0744C}" presName="rootComposite" presStyleCnt="0"/>
      <dgm:spPr/>
    </dgm:pt>
    <dgm:pt modelId="{C83FDC0B-3427-5E41-8033-7927AD73742D}" type="pres">
      <dgm:prSet presAssocID="{19148335-DC2F-6340-A7BC-6CF671A0744C}" presName="rootText" presStyleLbl="node3" presStyleIdx="12" presStyleCnt="20">
        <dgm:presLayoutVars>
          <dgm:chPref val="3"/>
        </dgm:presLayoutVars>
      </dgm:prSet>
      <dgm:spPr/>
    </dgm:pt>
    <dgm:pt modelId="{3EB9380A-0081-1E4A-831B-A55754427EEC}" type="pres">
      <dgm:prSet presAssocID="{19148335-DC2F-6340-A7BC-6CF671A0744C}" presName="rootConnector" presStyleLbl="node3" presStyleIdx="12" presStyleCnt="20"/>
      <dgm:spPr/>
    </dgm:pt>
    <dgm:pt modelId="{F8CA047C-1D07-9B41-8861-6D15918155A5}" type="pres">
      <dgm:prSet presAssocID="{19148335-DC2F-6340-A7BC-6CF671A0744C}" presName="hierChild4" presStyleCnt="0"/>
      <dgm:spPr/>
    </dgm:pt>
    <dgm:pt modelId="{522B8BB9-C17C-4640-A894-ACA217324E94}" type="pres">
      <dgm:prSet presAssocID="{19148335-DC2F-6340-A7BC-6CF671A0744C}" presName="hierChild5" presStyleCnt="0"/>
      <dgm:spPr/>
    </dgm:pt>
    <dgm:pt modelId="{943E1180-9295-5F44-84F7-A4D0754FC856}" type="pres">
      <dgm:prSet presAssocID="{25ACA85B-09DC-E943-94F7-75B39753FCF9}" presName="Name37" presStyleLbl="parChTrans1D3" presStyleIdx="13" presStyleCnt="20"/>
      <dgm:spPr/>
    </dgm:pt>
    <dgm:pt modelId="{95D49CAB-772E-6C44-9074-C460158E1D30}" type="pres">
      <dgm:prSet presAssocID="{C2A3C7D0-02B3-C641-94DC-423639E445A7}" presName="hierRoot2" presStyleCnt="0">
        <dgm:presLayoutVars>
          <dgm:hierBranch val="init"/>
        </dgm:presLayoutVars>
      </dgm:prSet>
      <dgm:spPr/>
    </dgm:pt>
    <dgm:pt modelId="{FFBF377D-524F-EC45-B645-91B7BB1114EB}" type="pres">
      <dgm:prSet presAssocID="{C2A3C7D0-02B3-C641-94DC-423639E445A7}" presName="rootComposite" presStyleCnt="0"/>
      <dgm:spPr/>
    </dgm:pt>
    <dgm:pt modelId="{7F9E2AB1-A9FF-3E41-9562-9AE099746535}" type="pres">
      <dgm:prSet presAssocID="{C2A3C7D0-02B3-C641-94DC-423639E445A7}" presName="rootText" presStyleLbl="node3" presStyleIdx="13" presStyleCnt="20">
        <dgm:presLayoutVars>
          <dgm:chPref val="3"/>
        </dgm:presLayoutVars>
      </dgm:prSet>
      <dgm:spPr/>
    </dgm:pt>
    <dgm:pt modelId="{DEF7FC9C-12D0-654C-BACA-2BD27DE4D158}" type="pres">
      <dgm:prSet presAssocID="{C2A3C7D0-02B3-C641-94DC-423639E445A7}" presName="rootConnector" presStyleLbl="node3" presStyleIdx="13" presStyleCnt="20"/>
      <dgm:spPr/>
    </dgm:pt>
    <dgm:pt modelId="{C0A5451D-4593-334B-A2F1-FBF5207277E1}" type="pres">
      <dgm:prSet presAssocID="{C2A3C7D0-02B3-C641-94DC-423639E445A7}" presName="hierChild4" presStyleCnt="0"/>
      <dgm:spPr/>
    </dgm:pt>
    <dgm:pt modelId="{6F3B6139-38F8-8C4C-A74E-6848C7063361}" type="pres">
      <dgm:prSet presAssocID="{C2A3C7D0-02B3-C641-94DC-423639E445A7}" presName="hierChild5" presStyleCnt="0"/>
      <dgm:spPr/>
    </dgm:pt>
    <dgm:pt modelId="{ED2416B9-A4F6-854B-9D4F-9EBED444E275}" type="pres">
      <dgm:prSet presAssocID="{87CDFDC9-B91A-F740-A40F-49CDD4BB0CE5}" presName="hierChild5" presStyleCnt="0"/>
      <dgm:spPr/>
    </dgm:pt>
    <dgm:pt modelId="{007C9CD1-A4B6-4444-A9C7-5C38FF0564D6}" type="pres">
      <dgm:prSet presAssocID="{99444855-98F0-9C44-93DE-D692F64D0A8C}" presName="Name37" presStyleLbl="parChTrans1D2" presStyleIdx="4" presStyleCnt="6"/>
      <dgm:spPr/>
    </dgm:pt>
    <dgm:pt modelId="{EDDA66E7-6B3B-FC42-B9FE-0863547D18FE}" type="pres">
      <dgm:prSet presAssocID="{72661436-8D88-B247-82C6-378E9AD85B54}" presName="hierRoot2" presStyleCnt="0">
        <dgm:presLayoutVars>
          <dgm:hierBranch val="init"/>
        </dgm:presLayoutVars>
      </dgm:prSet>
      <dgm:spPr/>
    </dgm:pt>
    <dgm:pt modelId="{BA8C18E0-41A0-EA4C-BA1D-A3717578D0BA}" type="pres">
      <dgm:prSet presAssocID="{72661436-8D88-B247-82C6-378E9AD85B54}" presName="rootComposite" presStyleCnt="0"/>
      <dgm:spPr/>
    </dgm:pt>
    <dgm:pt modelId="{BC7EFAA4-B799-8143-A4DA-5D9F362036DF}" type="pres">
      <dgm:prSet presAssocID="{72661436-8D88-B247-82C6-378E9AD85B54}" presName="rootText" presStyleLbl="node2" presStyleIdx="4" presStyleCnt="6">
        <dgm:presLayoutVars>
          <dgm:chPref val="3"/>
        </dgm:presLayoutVars>
      </dgm:prSet>
      <dgm:spPr/>
    </dgm:pt>
    <dgm:pt modelId="{ACDC28CA-9004-D747-A33D-6993B078FDE8}" type="pres">
      <dgm:prSet presAssocID="{72661436-8D88-B247-82C6-378E9AD85B54}" presName="rootConnector" presStyleLbl="node2" presStyleIdx="4" presStyleCnt="6"/>
      <dgm:spPr/>
    </dgm:pt>
    <dgm:pt modelId="{5AF8CD82-A171-B14B-ABEA-B55862A04593}" type="pres">
      <dgm:prSet presAssocID="{72661436-8D88-B247-82C6-378E9AD85B54}" presName="hierChild4" presStyleCnt="0"/>
      <dgm:spPr/>
    </dgm:pt>
    <dgm:pt modelId="{025486D5-EE3B-B049-8BD5-DEDEB8A53343}" type="pres">
      <dgm:prSet presAssocID="{5000799F-DA3B-0C42-958D-972D413E9BAB}" presName="Name37" presStyleLbl="parChTrans1D3" presStyleIdx="14" presStyleCnt="20"/>
      <dgm:spPr/>
    </dgm:pt>
    <dgm:pt modelId="{7BDAF307-D507-F548-B78A-687079B0FF7B}" type="pres">
      <dgm:prSet presAssocID="{4133566A-7B2F-A84C-9B2D-FAD0A6A29D62}" presName="hierRoot2" presStyleCnt="0">
        <dgm:presLayoutVars>
          <dgm:hierBranch val="init"/>
        </dgm:presLayoutVars>
      </dgm:prSet>
      <dgm:spPr/>
    </dgm:pt>
    <dgm:pt modelId="{A28EF2DA-60E6-BE46-B354-AD0771FADFA9}" type="pres">
      <dgm:prSet presAssocID="{4133566A-7B2F-A84C-9B2D-FAD0A6A29D62}" presName="rootComposite" presStyleCnt="0"/>
      <dgm:spPr/>
    </dgm:pt>
    <dgm:pt modelId="{08BD608E-DA28-CA4F-BC8B-59D240E47ED0}" type="pres">
      <dgm:prSet presAssocID="{4133566A-7B2F-A84C-9B2D-FAD0A6A29D62}" presName="rootText" presStyleLbl="node3" presStyleIdx="14" presStyleCnt="20">
        <dgm:presLayoutVars>
          <dgm:chPref val="3"/>
        </dgm:presLayoutVars>
      </dgm:prSet>
      <dgm:spPr/>
    </dgm:pt>
    <dgm:pt modelId="{8926E128-50FD-A94A-953D-122495F56A4B}" type="pres">
      <dgm:prSet presAssocID="{4133566A-7B2F-A84C-9B2D-FAD0A6A29D62}" presName="rootConnector" presStyleLbl="node3" presStyleIdx="14" presStyleCnt="20"/>
      <dgm:spPr/>
    </dgm:pt>
    <dgm:pt modelId="{F1AF2BCB-D4E1-0840-8815-EA1415BB7A34}" type="pres">
      <dgm:prSet presAssocID="{4133566A-7B2F-A84C-9B2D-FAD0A6A29D62}" presName="hierChild4" presStyleCnt="0"/>
      <dgm:spPr/>
    </dgm:pt>
    <dgm:pt modelId="{FDB95736-C5BB-F345-B2BA-0E7E93A83E3D}" type="pres">
      <dgm:prSet presAssocID="{4133566A-7B2F-A84C-9B2D-FAD0A6A29D62}" presName="hierChild5" presStyleCnt="0"/>
      <dgm:spPr/>
    </dgm:pt>
    <dgm:pt modelId="{11544567-4E7D-874A-A323-79860C8BFE55}" type="pres">
      <dgm:prSet presAssocID="{F825B3DC-3C45-E544-B4D4-08801F348C80}" presName="Name37" presStyleLbl="parChTrans1D3" presStyleIdx="15" presStyleCnt="20"/>
      <dgm:spPr/>
    </dgm:pt>
    <dgm:pt modelId="{46F11163-8C39-5849-B077-3D9E33B9006C}" type="pres">
      <dgm:prSet presAssocID="{21B2BA95-F5D6-8046-B6E3-EE257B60A7C2}" presName="hierRoot2" presStyleCnt="0">
        <dgm:presLayoutVars>
          <dgm:hierBranch val="init"/>
        </dgm:presLayoutVars>
      </dgm:prSet>
      <dgm:spPr/>
    </dgm:pt>
    <dgm:pt modelId="{C4EC9F41-7999-BC4B-BF1B-F4C615A3F6B8}" type="pres">
      <dgm:prSet presAssocID="{21B2BA95-F5D6-8046-B6E3-EE257B60A7C2}" presName="rootComposite" presStyleCnt="0"/>
      <dgm:spPr/>
    </dgm:pt>
    <dgm:pt modelId="{DD02CF50-91F3-724F-857A-02AD96D66C14}" type="pres">
      <dgm:prSet presAssocID="{21B2BA95-F5D6-8046-B6E3-EE257B60A7C2}" presName="rootText" presStyleLbl="node3" presStyleIdx="15" presStyleCnt="20">
        <dgm:presLayoutVars>
          <dgm:chPref val="3"/>
        </dgm:presLayoutVars>
      </dgm:prSet>
      <dgm:spPr/>
    </dgm:pt>
    <dgm:pt modelId="{A3F636A8-E8A3-CE45-9EBB-2132475AE804}" type="pres">
      <dgm:prSet presAssocID="{21B2BA95-F5D6-8046-B6E3-EE257B60A7C2}" presName="rootConnector" presStyleLbl="node3" presStyleIdx="15" presStyleCnt="20"/>
      <dgm:spPr/>
    </dgm:pt>
    <dgm:pt modelId="{B9B7FA08-CA57-ED49-AE20-8AB77123F1E0}" type="pres">
      <dgm:prSet presAssocID="{21B2BA95-F5D6-8046-B6E3-EE257B60A7C2}" presName="hierChild4" presStyleCnt="0"/>
      <dgm:spPr/>
    </dgm:pt>
    <dgm:pt modelId="{D97304C2-A15F-1A49-B054-C0AADD70B893}" type="pres">
      <dgm:prSet presAssocID="{21B2BA95-F5D6-8046-B6E3-EE257B60A7C2}" presName="hierChild5" presStyleCnt="0"/>
      <dgm:spPr/>
    </dgm:pt>
    <dgm:pt modelId="{B264CBE0-8957-8A42-9A72-B93533421D2E}" type="pres">
      <dgm:prSet presAssocID="{72661436-8D88-B247-82C6-378E9AD85B54}" presName="hierChild5" presStyleCnt="0"/>
      <dgm:spPr/>
    </dgm:pt>
    <dgm:pt modelId="{022F5611-961D-214E-9A68-9DC5DA166B08}" type="pres">
      <dgm:prSet presAssocID="{04E95549-31F6-5645-A668-E7CB48284079}" presName="Name37" presStyleLbl="parChTrans1D2" presStyleIdx="5" presStyleCnt="6"/>
      <dgm:spPr/>
    </dgm:pt>
    <dgm:pt modelId="{9E2D1D7F-A1E6-4A4A-8FCA-1ECA406BCCF8}" type="pres">
      <dgm:prSet presAssocID="{236C4D50-2135-B545-9D8B-E2FE09F4B0DA}" presName="hierRoot2" presStyleCnt="0">
        <dgm:presLayoutVars>
          <dgm:hierBranch val="init"/>
        </dgm:presLayoutVars>
      </dgm:prSet>
      <dgm:spPr/>
    </dgm:pt>
    <dgm:pt modelId="{AE140292-BFE6-FB40-9389-F9FE49E43197}" type="pres">
      <dgm:prSet presAssocID="{236C4D50-2135-B545-9D8B-E2FE09F4B0DA}" presName="rootComposite" presStyleCnt="0"/>
      <dgm:spPr/>
    </dgm:pt>
    <dgm:pt modelId="{A3E89FA6-BB99-CD4C-95BB-E9796C7DD822}" type="pres">
      <dgm:prSet presAssocID="{236C4D50-2135-B545-9D8B-E2FE09F4B0DA}" presName="rootText" presStyleLbl="node2" presStyleIdx="5" presStyleCnt="6">
        <dgm:presLayoutVars>
          <dgm:chPref val="3"/>
        </dgm:presLayoutVars>
      </dgm:prSet>
      <dgm:spPr/>
    </dgm:pt>
    <dgm:pt modelId="{5F8D5EA8-9561-464A-B9E6-19072D449F11}" type="pres">
      <dgm:prSet presAssocID="{236C4D50-2135-B545-9D8B-E2FE09F4B0DA}" presName="rootConnector" presStyleLbl="node2" presStyleIdx="5" presStyleCnt="6"/>
      <dgm:spPr/>
    </dgm:pt>
    <dgm:pt modelId="{C1AAA9D0-064D-6544-A7C5-FF79C8D0A139}" type="pres">
      <dgm:prSet presAssocID="{236C4D50-2135-B545-9D8B-E2FE09F4B0DA}" presName="hierChild4" presStyleCnt="0"/>
      <dgm:spPr/>
    </dgm:pt>
    <dgm:pt modelId="{9280B722-7DAA-A645-A4A7-AC624D30AF9E}" type="pres">
      <dgm:prSet presAssocID="{AA1A2705-076A-9447-AEF0-29D19072EF50}" presName="Name37" presStyleLbl="parChTrans1D3" presStyleIdx="16" presStyleCnt="20"/>
      <dgm:spPr/>
    </dgm:pt>
    <dgm:pt modelId="{F23BE66E-CFD4-E046-94AA-AE7B8F1EE765}" type="pres">
      <dgm:prSet presAssocID="{D2B111FB-2AEC-4B4B-9894-5DEA32FA81D1}" presName="hierRoot2" presStyleCnt="0">
        <dgm:presLayoutVars>
          <dgm:hierBranch val="init"/>
        </dgm:presLayoutVars>
      </dgm:prSet>
      <dgm:spPr/>
    </dgm:pt>
    <dgm:pt modelId="{F95612E4-0DC0-C644-9AC2-336259C03094}" type="pres">
      <dgm:prSet presAssocID="{D2B111FB-2AEC-4B4B-9894-5DEA32FA81D1}" presName="rootComposite" presStyleCnt="0"/>
      <dgm:spPr/>
    </dgm:pt>
    <dgm:pt modelId="{F7EF8985-ACFE-D147-B5BC-61525EADB463}" type="pres">
      <dgm:prSet presAssocID="{D2B111FB-2AEC-4B4B-9894-5DEA32FA81D1}" presName="rootText" presStyleLbl="node3" presStyleIdx="16" presStyleCnt="20">
        <dgm:presLayoutVars>
          <dgm:chPref val="3"/>
        </dgm:presLayoutVars>
      </dgm:prSet>
      <dgm:spPr/>
    </dgm:pt>
    <dgm:pt modelId="{7870FA1E-7F6E-2B42-9534-C15E0F8573CB}" type="pres">
      <dgm:prSet presAssocID="{D2B111FB-2AEC-4B4B-9894-5DEA32FA81D1}" presName="rootConnector" presStyleLbl="node3" presStyleIdx="16" presStyleCnt="20"/>
      <dgm:spPr/>
    </dgm:pt>
    <dgm:pt modelId="{95CFD041-68C6-BE4E-9CB9-2EDBB44B2E36}" type="pres">
      <dgm:prSet presAssocID="{D2B111FB-2AEC-4B4B-9894-5DEA32FA81D1}" presName="hierChild4" presStyleCnt="0"/>
      <dgm:spPr/>
    </dgm:pt>
    <dgm:pt modelId="{E3A62353-911E-D445-9C2A-DC1818C2EE1C}" type="pres">
      <dgm:prSet presAssocID="{D2B111FB-2AEC-4B4B-9894-5DEA32FA81D1}" presName="hierChild5" presStyleCnt="0"/>
      <dgm:spPr/>
    </dgm:pt>
    <dgm:pt modelId="{C1B7EA30-5D72-F14E-8FC9-B400B09919CB}" type="pres">
      <dgm:prSet presAssocID="{F86C4971-B2E2-884B-AD73-CE3A05DC7FDD}" presName="Name37" presStyleLbl="parChTrans1D3" presStyleIdx="17" presStyleCnt="20"/>
      <dgm:spPr/>
    </dgm:pt>
    <dgm:pt modelId="{64740616-627E-FE47-9F39-52B49A9C57C3}" type="pres">
      <dgm:prSet presAssocID="{870D18A0-57EA-1C43-A0A8-8EE0BA8820A0}" presName="hierRoot2" presStyleCnt="0">
        <dgm:presLayoutVars>
          <dgm:hierBranch val="init"/>
        </dgm:presLayoutVars>
      </dgm:prSet>
      <dgm:spPr/>
    </dgm:pt>
    <dgm:pt modelId="{CF4BF7A1-E96A-D344-A094-001E9F823636}" type="pres">
      <dgm:prSet presAssocID="{870D18A0-57EA-1C43-A0A8-8EE0BA8820A0}" presName="rootComposite" presStyleCnt="0"/>
      <dgm:spPr/>
    </dgm:pt>
    <dgm:pt modelId="{F5A25744-B6F9-6148-B0E4-3217D7AD353C}" type="pres">
      <dgm:prSet presAssocID="{870D18A0-57EA-1C43-A0A8-8EE0BA8820A0}" presName="rootText" presStyleLbl="node3" presStyleIdx="17" presStyleCnt="20">
        <dgm:presLayoutVars>
          <dgm:chPref val="3"/>
        </dgm:presLayoutVars>
      </dgm:prSet>
      <dgm:spPr/>
    </dgm:pt>
    <dgm:pt modelId="{F1E4CDEF-B02A-BD43-95EB-4F85E3235C11}" type="pres">
      <dgm:prSet presAssocID="{870D18A0-57EA-1C43-A0A8-8EE0BA8820A0}" presName="rootConnector" presStyleLbl="node3" presStyleIdx="17" presStyleCnt="20"/>
      <dgm:spPr/>
    </dgm:pt>
    <dgm:pt modelId="{20C22C02-597A-2843-B042-F7EFD368F440}" type="pres">
      <dgm:prSet presAssocID="{870D18A0-57EA-1C43-A0A8-8EE0BA8820A0}" presName="hierChild4" presStyleCnt="0"/>
      <dgm:spPr/>
    </dgm:pt>
    <dgm:pt modelId="{4C431214-51F5-164F-91AC-217D49C5508A}" type="pres">
      <dgm:prSet presAssocID="{870D18A0-57EA-1C43-A0A8-8EE0BA8820A0}" presName="hierChild5" presStyleCnt="0"/>
      <dgm:spPr/>
    </dgm:pt>
    <dgm:pt modelId="{3E74BDCF-BE76-7A4B-862A-CC100233FA1A}" type="pres">
      <dgm:prSet presAssocID="{4000FFF4-70A6-E04C-8BD0-762A463F66A2}" presName="Name37" presStyleLbl="parChTrans1D3" presStyleIdx="18" presStyleCnt="20"/>
      <dgm:spPr/>
    </dgm:pt>
    <dgm:pt modelId="{C2EFE353-44C3-FD45-A853-F822F5D7491B}" type="pres">
      <dgm:prSet presAssocID="{37985240-132A-9A4B-8D85-3DA1482F4F0B}" presName="hierRoot2" presStyleCnt="0">
        <dgm:presLayoutVars>
          <dgm:hierBranch val="init"/>
        </dgm:presLayoutVars>
      </dgm:prSet>
      <dgm:spPr/>
    </dgm:pt>
    <dgm:pt modelId="{417D5C0E-9B5E-3547-B62D-1D51CC748D46}" type="pres">
      <dgm:prSet presAssocID="{37985240-132A-9A4B-8D85-3DA1482F4F0B}" presName="rootComposite" presStyleCnt="0"/>
      <dgm:spPr/>
    </dgm:pt>
    <dgm:pt modelId="{03596709-4100-BD4D-9D27-93301621C716}" type="pres">
      <dgm:prSet presAssocID="{37985240-132A-9A4B-8D85-3DA1482F4F0B}" presName="rootText" presStyleLbl="node3" presStyleIdx="18" presStyleCnt="20">
        <dgm:presLayoutVars>
          <dgm:chPref val="3"/>
        </dgm:presLayoutVars>
      </dgm:prSet>
      <dgm:spPr/>
    </dgm:pt>
    <dgm:pt modelId="{63ECE30A-C126-F64A-9483-E1B9D8C2D532}" type="pres">
      <dgm:prSet presAssocID="{37985240-132A-9A4B-8D85-3DA1482F4F0B}" presName="rootConnector" presStyleLbl="node3" presStyleIdx="18" presStyleCnt="20"/>
      <dgm:spPr/>
    </dgm:pt>
    <dgm:pt modelId="{D49E54D2-45D2-2843-B14C-6094CA2B4A5A}" type="pres">
      <dgm:prSet presAssocID="{37985240-132A-9A4B-8D85-3DA1482F4F0B}" presName="hierChild4" presStyleCnt="0"/>
      <dgm:spPr/>
    </dgm:pt>
    <dgm:pt modelId="{99703FE0-757A-ED4E-97C2-DF3799088E05}" type="pres">
      <dgm:prSet presAssocID="{37985240-132A-9A4B-8D85-3DA1482F4F0B}" presName="hierChild5" presStyleCnt="0"/>
      <dgm:spPr/>
    </dgm:pt>
    <dgm:pt modelId="{86594218-C4AA-6C42-9509-10C78C4C15FE}" type="pres">
      <dgm:prSet presAssocID="{576CA194-4827-0647-9841-9905A7E4E815}" presName="Name37" presStyleLbl="parChTrans1D3" presStyleIdx="19" presStyleCnt="20"/>
      <dgm:spPr/>
    </dgm:pt>
    <dgm:pt modelId="{F6AC3E2B-D331-3C45-AC9C-F102DA0A4F46}" type="pres">
      <dgm:prSet presAssocID="{77D9B7D1-3483-D247-86D9-CEDCB984828E}" presName="hierRoot2" presStyleCnt="0">
        <dgm:presLayoutVars>
          <dgm:hierBranch val="init"/>
        </dgm:presLayoutVars>
      </dgm:prSet>
      <dgm:spPr/>
    </dgm:pt>
    <dgm:pt modelId="{9958B635-D01F-434B-8104-8C1CDA605639}" type="pres">
      <dgm:prSet presAssocID="{77D9B7D1-3483-D247-86D9-CEDCB984828E}" presName="rootComposite" presStyleCnt="0"/>
      <dgm:spPr/>
    </dgm:pt>
    <dgm:pt modelId="{ECA07FCB-48F0-0B43-B5E5-D6C33865035E}" type="pres">
      <dgm:prSet presAssocID="{77D9B7D1-3483-D247-86D9-CEDCB984828E}" presName="rootText" presStyleLbl="node3" presStyleIdx="19" presStyleCnt="20">
        <dgm:presLayoutVars>
          <dgm:chPref val="3"/>
        </dgm:presLayoutVars>
      </dgm:prSet>
      <dgm:spPr/>
    </dgm:pt>
    <dgm:pt modelId="{0663BED7-AA87-4846-835A-D1C261F7A18D}" type="pres">
      <dgm:prSet presAssocID="{77D9B7D1-3483-D247-86D9-CEDCB984828E}" presName="rootConnector" presStyleLbl="node3" presStyleIdx="19" presStyleCnt="20"/>
      <dgm:spPr/>
    </dgm:pt>
    <dgm:pt modelId="{BA9E430F-3F51-5E4E-9EAA-A71F11E8CC40}" type="pres">
      <dgm:prSet presAssocID="{77D9B7D1-3483-D247-86D9-CEDCB984828E}" presName="hierChild4" presStyleCnt="0"/>
      <dgm:spPr/>
    </dgm:pt>
    <dgm:pt modelId="{9406B490-0F7D-8B45-A755-C4AD622CC0DB}" type="pres">
      <dgm:prSet presAssocID="{77D9B7D1-3483-D247-86D9-CEDCB984828E}" presName="hierChild5" presStyleCnt="0"/>
      <dgm:spPr/>
    </dgm:pt>
    <dgm:pt modelId="{A6B58682-0736-7945-A2A3-D7A2A7318B0E}" type="pres">
      <dgm:prSet presAssocID="{236C4D50-2135-B545-9D8B-E2FE09F4B0DA}" presName="hierChild5" presStyleCnt="0"/>
      <dgm:spPr/>
    </dgm:pt>
    <dgm:pt modelId="{35E4E634-1C1A-B542-8A84-F51E77B3765A}" type="pres">
      <dgm:prSet presAssocID="{D03FBD55-5DA9-364C-AE40-23001A3E14CC}" presName="hierChild3" presStyleCnt="0"/>
      <dgm:spPr/>
    </dgm:pt>
  </dgm:ptLst>
  <dgm:cxnLst>
    <dgm:cxn modelId="{DCCE8608-CE87-B749-98D1-3226D14B5C8B}" srcId="{D03FBD55-5DA9-364C-AE40-23001A3E14CC}" destId="{AFA7BDDD-07B1-EC49-BFD6-23CA3173E492}" srcOrd="0" destOrd="0" parTransId="{DD25D8B7-04A8-3149-91D9-45DEFB5F2B5C}" sibTransId="{9B8C188A-DA1D-D441-80B7-50660F782273}"/>
    <dgm:cxn modelId="{BAC51209-5667-144F-B53B-753A3BE9F1CE}" type="presOf" srcId="{D03FBD55-5DA9-364C-AE40-23001A3E14CC}" destId="{EA0E7171-ADF0-F447-80B9-AA8960EB662B}" srcOrd="1" destOrd="0" presId="urn:microsoft.com/office/officeart/2005/8/layout/orgChart1"/>
    <dgm:cxn modelId="{1F7DDC09-5082-ED45-B4A1-5FF5A75358AF}" srcId="{AFA7BDDD-07B1-EC49-BFD6-23CA3173E492}" destId="{7442DA80-C9AA-BB44-9A57-4E15F5F95714}" srcOrd="2" destOrd="0" parTransId="{A6E584CB-BF59-9543-8431-9AC2F6DA92A9}" sibTransId="{83874539-2F8A-2A4D-B474-2D0E08CB78E0}"/>
    <dgm:cxn modelId="{90C30D0C-30ED-394D-93C9-50FE960B1E25}" type="presOf" srcId="{E65E37B7-46FA-1B4D-B0A2-572DFDBEBBD0}" destId="{C36AE320-1CE7-B04F-AC24-B4886AA964A7}" srcOrd="0" destOrd="0" presId="urn:microsoft.com/office/officeart/2005/8/layout/orgChart1"/>
    <dgm:cxn modelId="{AD499B0D-8A9D-F24B-A094-5BB874B732CA}" type="presOf" srcId="{2D4E54DE-0419-7340-8869-CF512EFEE3DA}" destId="{6228A80A-1EF8-494C-893E-89FEA3658CD8}" srcOrd="0" destOrd="0" presId="urn:microsoft.com/office/officeart/2005/8/layout/orgChart1"/>
    <dgm:cxn modelId="{84DA8F11-7586-8141-8F60-358217C1093D}" type="presOf" srcId="{21B2BA95-F5D6-8046-B6E3-EE257B60A7C2}" destId="{A3F636A8-E8A3-CE45-9EBB-2132475AE804}" srcOrd="1" destOrd="0" presId="urn:microsoft.com/office/officeart/2005/8/layout/orgChart1"/>
    <dgm:cxn modelId="{11F51B24-88DF-2841-BD16-A6054BA2331C}" srcId="{87D4B716-5C7E-A641-A45D-01816BF777C6}" destId="{B3E157D2-8AFE-9A45-AF4B-8E1DE9F47897}" srcOrd="3" destOrd="0" parTransId="{703DE0BC-AB23-FD4C-BF9A-EDBAC141DD33}" sibTransId="{2B3D60AD-0AF0-D146-90E0-1A6DA383EB48}"/>
    <dgm:cxn modelId="{438D1026-E846-4848-817F-CFD5491D1A92}" type="presOf" srcId="{E02EF77E-FA67-7047-8A99-60B145C79742}" destId="{4FC2203F-856B-A74B-ADE0-E27DE57EB525}" srcOrd="0" destOrd="0" presId="urn:microsoft.com/office/officeart/2005/8/layout/orgChart1"/>
    <dgm:cxn modelId="{D910CD27-ADE8-9B49-9CB4-52FF1639CA39}" type="presOf" srcId="{2D4E54DE-0419-7340-8869-CF512EFEE3DA}" destId="{882044B6-295B-6348-9471-38782DDFD44B}" srcOrd="1" destOrd="0" presId="urn:microsoft.com/office/officeart/2005/8/layout/orgChart1"/>
    <dgm:cxn modelId="{AEFE282A-EADB-7941-A4BF-C58738B8B802}" srcId="{D03FBD55-5DA9-364C-AE40-23001A3E14CC}" destId="{87D4B716-5C7E-A641-A45D-01816BF777C6}" srcOrd="2" destOrd="0" parTransId="{F16E13AC-A380-0A47-B250-C3B84F41FA33}" sibTransId="{908FE6B6-F24F-C748-A31D-AA754BC5AAA6}"/>
    <dgm:cxn modelId="{54D6832A-2A21-9A4F-934A-DBD0B4BA8ED3}" srcId="{76B3C744-A9FA-E044-B553-39D06B7C4725}" destId="{3245D33B-4EF8-9C45-A8C2-B8C6C5EE7A54}" srcOrd="2" destOrd="0" parTransId="{619B1F24-01B7-1647-9275-D1F919A61904}" sibTransId="{A7339840-03DE-1143-8058-58BADA6E032E}"/>
    <dgm:cxn modelId="{7715C92A-8161-B441-801C-36CACC43CCCB}" type="presOf" srcId="{19148335-DC2F-6340-A7BC-6CF671A0744C}" destId="{C83FDC0B-3427-5E41-8033-7927AD73742D}" srcOrd="0" destOrd="0" presId="urn:microsoft.com/office/officeart/2005/8/layout/orgChart1"/>
    <dgm:cxn modelId="{428FC22B-8F93-B747-B98B-95711E6D099C}" type="presOf" srcId="{C2A3C7D0-02B3-C641-94DC-423639E445A7}" destId="{DEF7FC9C-12D0-654C-BACA-2BD27DE4D158}" srcOrd="1" destOrd="0" presId="urn:microsoft.com/office/officeart/2005/8/layout/orgChart1"/>
    <dgm:cxn modelId="{F2E3CB2C-541A-9B47-90D7-02B6DCF5900A}" type="presOf" srcId="{678B59CF-896D-4B47-B4BE-B563D629C693}" destId="{FC5F7B52-D2A5-B74C-A67B-5A64EEAC2AD5}" srcOrd="0" destOrd="0" presId="urn:microsoft.com/office/officeart/2005/8/layout/orgChart1"/>
    <dgm:cxn modelId="{48A6182E-6D14-9A4E-B01C-E04120D6C6B9}" type="presOf" srcId="{72661436-8D88-B247-82C6-378E9AD85B54}" destId="{BC7EFAA4-B799-8143-A4DA-5D9F362036DF}" srcOrd="0" destOrd="0" presId="urn:microsoft.com/office/officeart/2005/8/layout/orgChart1"/>
    <dgm:cxn modelId="{1400962E-23F3-EF44-9EB6-368DFE80ED79}" srcId="{87CDFDC9-B91A-F740-A40F-49CDD4BB0CE5}" destId="{19148335-DC2F-6340-A7BC-6CF671A0744C}" srcOrd="0" destOrd="0" parTransId="{A1E36A87-6EE9-EB43-B8A0-33D0228EB729}" sibTransId="{7FEAE5F4-B9FD-354D-850D-9361318823F6}"/>
    <dgm:cxn modelId="{A575C230-B94D-1B44-B8F3-78C1937F666F}" type="presOf" srcId="{6F82AC60-E2F4-A840-872D-E9359A4BC3A2}" destId="{9EBCFFA1-F368-A641-AF41-171770FF5D4D}" srcOrd="0" destOrd="0" presId="urn:microsoft.com/office/officeart/2005/8/layout/orgChart1"/>
    <dgm:cxn modelId="{A4105F32-EE7F-1F4C-92FD-CD3411649893}" type="presOf" srcId="{37985240-132A-9A4B-8D85-3DA1482F4F0B}" destId="{03596709-4100-BD4D-9D27-93301621C716}" srcOrd="0" destOrd="0" presId="urn:microsoft.com/office/officeart/2005/8/layout/orgChart1"/>
    <dgm:cxn modelId="{4D15EA33-48BB-C142-8A85-B62501760410}" type="presOf" srcId="{2173B005-DD3C-C843-B683-D88DEA88679A}" destId="{607A1835-3271-A14A-A4E8-423C4313702C}" srcOrd="0" destOrd="0" presId="urn:microsoft.com/office/officeart/2005/8/layout/orgChart1"/>
    <dgm:cxn modelId="{9E71DB35-5273-B94C-AD94-EF2E55EDF9B5}" srcId="{D03FBD55-5DA9-364C-AE40-23001A3E14CC}" destId="{72661436-8D88-B247-82C6-378E9AD85B54}" srcOrd="4" destOrd="0" parTransId="{99444855-98F0-9C44-93DE-D692F64D0A8C}" sibTransId="{59D965F6-0B90-4C41-9556-D7172009CC36}"/>
    <dgm:cxn modelId="{60687B38-86D0-0C42-84E1-CA97862D213B}" type="presOf" srcId="{4F7EFDD9-A524-6549-9B18-EC7753AC818D}" destId="{144AE4CB-1D25-C049-BF2D-F3F4FE791B27}" srcOrd="0" destOrd="0" presId="urn:microsoft.com/office/officeart/2005/8/layout/orgChart1"/>
    <dgm:cxn modelId="{0700683A-76E8-CC4C-BB00-20F27A292DC0}" srcId="{AFA7BDDD-07B1-EC49-BFD6-23CA3173E492}" destId="{DF8D0F30-9F64-354E-85C9-30EEE67DA305}" srcOrd="0" destOrd="0" parTransId="{7A5D6A03-206F-CB47-ACD3-233FA34636E2}" sibTransId="{60FC2470-12A0-0940-98DF-AB488D940F80}"/>
    <dgm:cxn modelId="{CDA6EC3A-AA20-B547-80DE-EEFD96B64291}" type="presOf" srcId="{236C4D50-2135-B545-9D8B-E2FE09F4B0DA}" destId="{A3E89FA6-BB99-CD4C-95BB-E9796C7DD822}" srcOrd="0" destOrd="0" presId="urn:microsoft.com/office/officeart/2005/8/layout/orgChart1"/>
    <dgm:cxn modelId="{6344E643-81E6-7144-8038-D93903DF9BEB}" type="presOf" srcId="{B4594D0C-5F69-B946-9098-92B0FCB78369}" destId="{1EA55A99-0FFA-5A42-AC70-18CF898CD890}" srcOrd="0" destOrd="0" presId="urn:microsoft.com/office/officeart/2005/8/layout/orgChart1"/>
    <dgm:cxn modelId="{A38A0D45-D9D4-864B-8DD1-468563249B43}" srcId="{236C4D50-2135-B545-9D8B-E2FE09F4B0DA}" destId="{77D9B7D1-3483-D247-86D9-CEDCB984828E}" srcOrd="3" destOrd="0" parTransId="{576CA194-4827-0647-9841-9905A7E4E815}" sibTransId="{8433E578-8397-1040-B407-7D0794EF517B}"/>
    <dgm:cxn modelId="{4AF00A48-65D7-7741-9F52-B88849C8001C}" srcId="{72661436-8D88-B247-82C6-378E9AD85B54}" destId="{21B2BA95-F5D6-8046-B6E3-EE257B60A7C2}" srcOrd="1" destOrd="0" parTransId="{F825B3DC-3C45-E544-B4D4-08801F348C80}" sibTransId="{A2591EAD-3624-504D-B67E-61829894E026}"/>
    <dgm:cxn modelId="{71C32548-26CA-294B-8F92-619FF18B175F}" type="presOf" srcId="{7E2F1109-AB72-B249-8010-0BF1EDEE4F43}" destId="{DAAC1B36-2F6C-5244-B11F-3703C7769AD0}" srcOrd="1" destOrd="0" presId="urn:microsoft.com/office/officeart/2005/8/layout/orgChart1"/>
    <dgm:cxn modelId="{2E72E649-D2FE-EC45-B06C-517089B22D8A}" type="presOf" srcId="{A6E584CB-BF59-9543-8431-9AC2F6DA92A9}" destId="{6D01A0CF-97FC-0742-B937-800333D9282D}" srcOrd="0" destOrd="0" presId="urn:microsoft.com/office/officeart/2005/8/layout/orgChart1"/>
    <dgm:cxn modelId="{C2EA4E4B-831A-4B45-8F34-57D58AB35C92}" type="presOf" srcId="{576CA194-4827-0647-9841-9905A7E4E815}" destId="{86594218-C4AA-6C42-9509-10C78C4C15FE}" srcOrd="0" destOrd="0" presId="urn:microsoft.com/office/officeart/2005/8/layout/orgChart1"/>
    <dgm:cxn modelId="{B137704B-053C-EF4D-8B58-B1A272AE8408}" type="presOf" srcId="{72661436-8D88-B247-82C6-378E9AD85B54}" destId="{ACDC28CA-9004-D747-A33D-6993B078FDE8}" srcOrd="1" destOrd="0" presId="urn:microsoft.com/office/officeart/2005/8/layout/orgChart1"/>
    <dgm:cxn modelId="{B467224D-D071-5D45-A1C2-03B9B13EEFC4}" type="presOf" srcId="{B4594D0C-5F69-B946-9098-92B0FCB78369}" destId="{333AF0D6-21B3-7D43-BBD7-B4EF3F2A8967}" srcOrd="1" destOrd="0" presId="urn:microsoft.com/office/officeart/2005/8/layout/orgChart1"/>
    <dgm:cxn modelId="{5CF82C4F-8BBF-904E-9AD5-EF6EA6BB3213}" type="presOf" srcId="{B76CC342-DF3A-0044-8E77-CC21A78389AD}" destId="{21662AB9-B9D8-6A42-AFF4-A93902AF48BA}" srcOrd="0" destOrd="0" presId="urn:microsoft.com/office/officeart/2005/8/layout/orgChart1"/>
    <dgm:cxn modelId="{AB549B50-0D3A-884C-95DF-A99CE2F531C2}" srcId="{87D4B716-5C7E-A641-A45D-01816BF777C6}" destId="{C779209A-EBAF-6D41-BC77-D74D4866059D}" srcOrd="1" destOrd="0" parTransId="{2173B005-DD3C-C843-B683-D88DEA88679A}" sibTransId="{89287786-9EED-2440-94BA-7323F59BB087}"/>
    <dgm:cxn modelId="{C5F2F750-DAF1-EC4A-BB72-7E888D80FA12}" type="presOf" srcId="{3245D33B-4EF8-9C45-A8C2-B8C6C5EE7A54}" destId="{CC202956-B6DB-E040-AA89-7AEB3017D24F}" srcOrd="1" destOrd="0" presId="urn:microsoft.com/office/officeart/2005/8/layout/orgChart1"/>
    <dgm:cxn modelId="{644A9451-A1F0-2C44-8239-8B6ACBB98EB9}" type="presOf" srcId="{4133566A-7B2F-A84C-9B2D-FAD0A6A29D62}" destId="{08BD608E-DA28-CA4F-BC8B-59D240E47ED0}" srcOrd="0" destOrd="0" presId="urn:microsoft.com/office/officeart/2005/8/layout/orgChart1"/>
    <dgm:cxn modelId="{FB279053-BAE3-224C-8FFF-D48607F8BE9F}" type="presOf" srcId="{87CDFDC9-B91A-F740-A40F-49CDD4BB0CE5}" destId="{5D13D4DE-12F9-9A4A-819D-5120D2B73D2B}" srcOrd="1" destOrd="0" presId="urn:microsoft.com/office/officeart/2005/8/layout/orgChart1"/>
    <dgm:cxn modelId="{034EA057-0295-1847-A764-BD15FBE69111}" srcId="{87D4B716-5C7E-A641-A45D-01816BF777C6}" destId="{8659A49A-BF24-D54F-9DBE-B05804F8ABAF}" srcOrd="2" destOrd="0" parTransId="{06D796B4-36EF-0848-AA09-7616DF3022A7}" sibTransId="{21B2A66F-78B1-6140-B218-33DB92780215}"/>
    <dgm:cxn modelId="{B8854E59-7372-5344-9C4D-87A047DC8736}" type="presOf" srcId="{E3DE4444-E50B-EC41-A9F8-3F921E4E8AC4}" destId="{2635F06B-2642-984F-A02A-4F5A42E79EEA}" srcOrd="1" destOrd="0" presId="urn:microsoft.com/office/officeart/2005/8/layout/orgChart1"/>
    <dgm:cxn modelId="{35476A5C-5A4C-FE4A-8678-24427E48F919}" type="presOf" srcId="{619B1F24-01B7-1647-9275-D1F919A61904}" destId="{06D10406-5239-6A42-9F47-EE1C847F6ACD}" srcOrd="0" destOrd="0" presId="urn:microsoft.com/office/officeart/2005/8/layout/orgChart1"/>
    <dgm:cxn modelId="{31D6FC61-D6CD-8C4F-9F74-B19A40D5F483}" type="presOf" srcId="{7A5D6A03-206F-CB47-ACD3-233FA34636E2}" destId="{60C0FEB7-B574-594B-A23D-0A0D25F386F9}" srcOrd="0" destOrd="0" presId="urn:microsoft.com/office/officeart/2005/8/layout/orgChart1"/>
    <dgm:cxn modelId="{CEF26C62-F338-6F4D-93C8-9E81DF148911}" srcId="{D03FBD55-5DA9-364C-AE40-23001A3E14CC}" destId="{236C4D50-2135-B545-9D8B-E2FE09F4B0DA}" srcOrd="5" destOrd="0" parTransId="{04E95549-31F6-5645-A668-E7CB48284079}" sibTransId="{0DFCBF61-F0EB-014C-857D-08388B52BB34}"/>
    <dgm:cxn modelId="{4FB36E6B-301E-C64B-90F6-807C56C8EE7F}" type="presOf" srcId="{5D0DE746-B892-4447-BDF2-9BFB739E58C5}" destId="{C57F60CE-97FF-BE4F-82F2-FBC1DF10F55E}" srcOrd="0" destOrd="0" presId="urn:microsoft.com/office/officeart/2005/8/layout/orgChart1"/>
    <dgm:cxn modelId="{4109C774-8861-A04C-99E4-BD7422B9F947}" type="presOf" srcId="{19148335-DC2F-6340-A7BC-6CF671A0744C}" destId="{3EB9380A-0081-1E4A-831B-A55754427EEC}" srcOrd="1" destOrd="0" presId="urn:microsoft.com/office/officeart/2005/8/layout/orgChart1"/>
    <dgm:cxn modelId="{D247C376-C824-F847-9A62-3AB2F76444BC}" type="presOf" srcId="{7442DA80-C9AA-BB44-9A57-4E15F5F95714}" destId="{5C1AD566-D74E-354A-8DDA-8C04434C4ED2}" srcOrd="0" destOrd="0" presId="urn:microsoft.com/office/officeart/2005/8/layout/orgChart1"/>
    <dgm:cxn modelId="{11C97D77-39C3-6345-95C3-AD004F10A469}" srcId="{D03FBD55-5DA9-364C-AE40-23001A3E14CC}" destId="{76B3C744-A9FA-E044-B553-39D06B7C4725}" srcOrd="1" destOrd="0" parTransId="{4F7EFDD9-A524-6549-9B18-EC7753AC818D}" sibTransId="{24552512-FA10-9244-906C-491931376151}"/>
    <dgm:cxn modelId="{9E22067D-EB45-C547-AA77-2E6390AA6226}" type="presOf" srcId="{21B2BA95-F5D6-8046-B6E3-EE257B60A7C2}" destId="{DD02CF50-91F3-724F-857A-02AD96D66C14}" srcOrd="0" destOrd="0" presId="urn:microsoft.com/office/officeart/2005/8/layout/orgChart1"/>
    <dgm:cxn modelId="{BDB0AC7D-D3FC-A24B-9C8B-9DA2CBE121D4}" type="presOf" srcId="{F86C4971-B2E2-884B-AD73-CE3A05DC7FDD}" destId="{C1B7EA30-5D72-F14E-8FC9-B400B09919CB}" srcOrd="0" destOrd="0" presId="urn:microsoft.com/office/officeart/2005/8/layout/orgChart1"/>
    <dgm:cxn modelId="{E5AE407E-3C8A-6F4D-BE1F-1ACB9201422E}" type="presOf" srcId="{8659A49A-BF24-D54F-9DBE-B05804F8ABAF}" destId="{C13D0241-DC2C-574E-BA27-A26CAFDE2B9E}" srcOrd="1" destOrd="0" presId="urn:microsoft.com/office/officeart/2005/8/layout/orgChart1"/>
    <dgm:cxn modelId="{E9FD497E-1AAD-9D4F-9795-6F8B19D8D911}" type="presOf" srcId="{E3DE4444-E50B-EC41-A9F8-3F921E4E8AC4}" destId="{56497D55-B2A7-054A-8784-8D3505E5A289}" srcOrd="0" destOrd="0" presId="urn:microsoft.com/office/officeart/2005/8/layout/orgChart1"/>
    <dgm:cxn modelId="{C3D4ED7F-1144-694C-9686-F12F01F5A5BE}" srcId="{76B3C744-A9FA-E044-B553-39D06B7C4725}" destId="{2D4E54DE-0419-7340-8869-CF512EFEE3DA}" srcOrd="3" destOrd="0" parTransId="{8A6CF58E-DD8C-8445-92DF-97703074B094}" sibTransId="{3AB7D8AE-2D6D-7442-812F-EBF88D0CA38E}"/>
    <dgm:cxn modelId="{01C9DD84-7FE7-9542-8891-415232451498}" srcId="{76B3C744-A9FA-E044-B553-39D06B7C4725}" destId="{E3DE4444-E50B-EC41-A9F8-3F921E4E8AC4}" srcOrd="0" destOrd="0" parTransId="{80841FBE-9EF1-6247-9E59-448D078E85BE}" sibTransId="{EEB4027B-2BEA-3345-A2E8-9BF2A5BF167A}"/>
    <dgm:cxn modelId="{6FA4FF84-64DB-2D44-B437-71B9CC43B4E4}" type="presOf" srcId="{7442DA80-C9AA-BB44-9A57-4E15F5F95714}" destId="{7ECB87FA-6E0E-624A-8B7D-CA44B3F09CAA}" srcOrd="1" destOrd="0" presId="urn:microsoft.com/office/officeart/2005/8/layout/orgChart1"/>
    <dgm:cxn modelId="{A5C38385-7439-2B44-9518-5D6C8EE831F3}" type="presOf" srcId="{D2B111FB-2AEC-4B4B-9894-5DEA32FA81D1}" destId="{F7EF8985-ACFE-D147-B5BC-61525EADB463}" srcOrd="0" destOrd="0" presId="urn:microsoft.com/office/officeart/2005/8/layout/orgChart1"/>
    <dgm:cxn modelId="{B342A087-0332-1E4D-AC55-BBE3989A218F}" type="presOf" srcId="{87D4B716-5C7E-A641-A45D-01816BF777C6}" destId="{0BFE6418-D6FE-A640-A652-734B5BCC9869}" srcOrd="1" destOrd="0" presId="urn:microsoft.com/office/officeart/2005/8/layout/orgChart1"/>
    <dgm:cxn modelId="{72CE1F91-AB10-CC47-81F1-1AB0135A382A}" type="presOf" srcId="{4F064AF8-5011-214C-B3E6-88EBF8089932}" destId="{85B9F985-3AC5-8941-9708-175B8B3923F6}" srcOrd="0" destOrd="0" presId="urn:microsoft.com/office/officeart/2005/8/layout/orgChart1"/>
    <dgm:cxn modelId="{5C6FE691-F0CB-5F4C-86FB-2DF4EDDD269B}" type="presOf" srcId="{87D4B716-5C7E-A641-A45D-01816BF777C6}" destId="{D31E8E0A-E705-B340-B75D-200F1370C9E1}" srcOrd="0" destOrd="0" presId="urn:microsoft.com/office/officeart/2005/8/layout/orgChart1"/>
    <dgm:cxn modelId="{23B57E92-9C59-4046-9E3B-DD482C361EB5}" type="presOf" srcId="{87CDFDC9-B91A-F740-A40F-49CDD4BB0CE5}" destId="{310F3252-4EC4-0A44-B675-1AB99E1453CA}" srcOrd="0" destOrd="0" presId="urn:microsoft.com/office/officeart/2005/8/layout/orgChart1"/>
    <dgm:cxn modelId="{5FEDB194-5333-BA44-8C7A-FA7750EF495F}" srcId="{AFA7BDDD-07B1-EC49-BFD6-23CA3173E492}" destId="{B4594D0C-5F69-B946-9098-92B0FCB78369}" srcOrd="1" destOrd="0" parTransId="{5D0DE746-B892-4447-BDF2-9BFB739E58C5}" sibTransId="{685DD4AC-C56A-8C49-8323-6596D24E9532}"/>
    <dgm:cxn modelId="{C9037E97-8CEA-2842-9181-C4F0130AF548}" type="presOf" srcId="{AFA7BDDD-07B1-EC49-BFD6-23CA3173E492}" destId="{47C10F1C-3266-2D4F-AF8D-B43F1B6EAAD8}" srcOrd="0" destOrd="0" presId="urn:microsoft.com/office/officeart/2005/8/layout/orgChart1"/>
    <dgm:cxn modelId="{382F739B-330D-F048-B6AE-D7598476E57A}" type="presOf" srcId="{80841FBE-9EF1-6247-9E59-448D078E85BE}" destId="{F2647559-D3A8-2140-A310-98339630C6A1}" srcOrd="0" destOrd="0" presId="urn:microsoft.com/office/officeart/2005/8/layout/orgChart1"/>
    <dgm:cxn modelId="{30CD7F9B-E377-9E4D-9D88-DA94C4D1EEF0}" srcId="{236C4D50-2135-B545-9D8B-E2FE09F4B0DA}" destId="{37985240-132A-9A4B-8D85-3DA1482F4F0B}" srcOrd="2" destOrd="0" parTransId="{4000FFF4-70A6-E04C-8BD0-762A463F66A2}" sibTransId="{32DCB762-E27F-E24F-A6C6-E0755492F480}"/>
    <dgm:cxn modelId="{78EED49B-4E47-8341-91B0-BACE272434D0}" type="presOf" srcId="{B76CC342-DF3A-0044-8E77-CC21A78389AD}" destId="{2BF15439-6AED-984A-A075-80901CC6291B}" srcOrd="1" destOrd="0" presId="urn:microsoft.com/office/officeart/2005/8/layout/orgChart1"/>
    <dgm:cxn modelId="{0818759C-37EA-9E40-BB38-DA45B96B2A75}" srcId="{72661436-8D88-B247-82C6-378E9AD85B54}" destId="{4133566A-7B2F-A84C-9B2D-FAD0A6A29D62}" srcOrd="0" destOrd="0" parTransId="{5000799F-DA3B-0C42-958D-972D413E9BAB}" sibTransId="{9E983F0E-C571-D34B-8AF0-5A3F7038B130}"/>
    <dgm:cxn modelId="{F8010C9D-CACA-1941-8037-6AA3328975F3}" type="presOf" srcId="{76B3C744-A9FA-E044-B553-39D06B7C4725}" destId="{37BB48C1-12CA-E144-9EDD-90256BF7D047}" srcOrd="1" destOrd="0" presId="urn:microsoft.com/office/officeart/2005/8/layout/orgChart1"/>
    <dgm:cxn modelId="{A951779D-4103-5741-83D8-A8FF99FE8023}" type="presOf" srcId="{870D18A0-57EA-1C43-A0A8-8EE0BA8820A0}" destId="{F5A25744-B6F9-6148-B0E4-3217D7AD353C}" srcOrd="0" destOrd="0" presId="urn:microsoft.com/office/officeart/2005/8/layout/orgChart1"/>
    <dgm:cxn modelId="{EBB6D29E-84D2-9D4E-ADFC-9B530162AC4D}" type="presOf" srcId="{DD25D8B7-04A8-3149-91D9-45DEFB5F2B5C}" destId="{AD08C2D7-8315-A645-90DD-16637AA2973D}" srcOrd="0" destOrd="0" presId="urn:microsoft.com/office/officeart/2005/8/layout/orgChart1"/>
    <dgm:cxn modelId="{B5239FA2-C6B1-EF48-B219-64395DB1A607}" srcId="{6F82AC60-E2F4-A840-872D-E9359A4BC3A2}" destId="{D03FBD55-5DA9-364C-AE40-23001A3E14CC}" srcOrd="0" destOrd="0" parTransId="{44D08896-B7D1-2B44-98B1-35AC9EE8C5CB}" sibTransId="{9FDE491F-CD2B-1E48-B9A2-5B2DB647DD84}"/>
    <dgm:cxn modelId="{24222AA5-016E-244A-8B9E-1F27B93754AD}" srcId="{D03FBD55-5DA9-364C-AE40-23001A3E14CC}" destId="{87CDFDC9-B91A-F740-A40F-49CDD4BB0CE5}" srcOrd="3" destOrd="0" parTransId="{E02EF77E-FA67-7047-8A99-60B145C79742}" sibTransId="{5DA0DC05-6405-7C4C-8126-C2670D8D38DC}"/>
    <dgm:cxn modelId="{FE8C81A5-05F0-AC48-8657-809E7296BCEF}" type="presOf" srcId="{DF8D0F30-9F64-354E-85C9-30EEE67DA305}" destId="{3C151DFC-097E-3A4E-8474-F1752F473BA3}" srcOrd="1" destOrd="0" presId="urn:microsoft.com/office/officeart/2005/8/layout/orgChart1"/>
    <dgm:cxn modelId="{B1CED4AD-BA6C-1243-89B7-4A102F5AFE15}" type="presOf" srcId="{B3E157D2-8AFE-9A45-AF4B-8E1DE9F47897}" destId="{79F5772E-5049-4D4C-B768-B67DF8AD699F}" srcOrd="0" destOrd="0" presId="urn:microsoft.com/office/officeart/2005/8/layout/orgChart1"/>
    <dgm:cxn modelId="{3B9764AE-5972-6648-9576-C6CB6C7B9DB4}" type="presOf" srcId="{B3E157D2-8AFE-9A45-AF4B-8E1DE9F47897}" destId="{B34E2130-7F89-DA49-87CE-7216973C236A}" srcOrd="1" destOrd="0" presId="urn:microsoft.com/office/officeart/2005/8/layout/orgChart1"/>
    <dgm:cxn modelId="{723CC5AE-875F-1D47-BC68-5BC95DB73C2C}" type="presOf" srcId="{C779209A-EBAF-6D41-BC77-D74D4866059D}" destId="{AE5D0BFF-6AF7-6943-8EE7-642635AEB1B3}" srcOrd="0" destOrd="0" presId="urn:microsoft.com/office/officeart/2005/8/layout/orgChart1"/>
    <dgm:cxn modelId="{F279E8B7-E447-1948-B3A2-EB2D54898BA3}" type="presOf" srcId="{F825B3DC-3C45-E544-B4D4-08801F348C80}" destId="{11544567-4E7D-874A-A323-79860C8BFE55}" srcOrd="0" destOrd="0" presId="urn:microsoft.com/office/officeart/2005/8/layout/orgChart1"/>
    <dgm:cxn modelId="{6F570BBA-DE6B-6749-B09C-ADBA4A203C64}" srcId="{236C4D50-2135-B545-9D8B-E2FE09F4B0DA}" destId="{870D18A0-57EA-1C43-A0A8-8EE0BA8820A0}" srcOrd="1" destOrd="0" parTransId="{F86C4971-B2E2-884B-AD73-CE3A05DC7FDD}" sibTransId="{8D6E4CF3-4DD8-204E-9484-DBFC44698553}"/>
    <dgm:cxn modelId="{B4DC7CBA-5E49-FB4F-920C-C1FBA314889A}" type="presOf" srcId="{7E2F1109-AB72-B249-8010-0BF1EDEE4F43}" destId="{A729D37F-3018-D140-9B58-4E15C0E59FD4}" srcOrd="0" destOrd="0" presId="urn:microsoft.com/office/officeart/2005/8/layout/orgChart1"/>
    <dgm:cxn modelId="{94F101BC-6AB0-1442-9E1D-4824C3185041}" type="presOf" srcId="{37985240-132A-9A4B-8D85-3DA1482F4F0B}" destId="{63ECE30A-C126-F64A-9483-E1B9D8C2D532}" srcOrd="1" destOrd="0" presId="urn:microsoft.com/office/officeart/2005/8/layout/orgChart1"/>
    <dgm:cxn modelId="{9218FBBF-FB55-E248-A306-8074169E3CBC}" type="presOf" srcId="{AFA7BDDD-07B1-EC49-BFD6-23CA3173E492}" destId="{9DBF970E-6D58-A049-AD18-07253E5E890E}" srcOrd="1" destOrd="0" presId="urn:microsoft.com/office/officeart/2005/8/layout/orgChart1"/>
    <dgm:cxn modelId="{AF1357C4-1554-2E41-87E9-2C0EEC41896A}" srcId="{AFA7BDDD-07B1-EC49-BFD6-23CA3173E492}" destId="{B76CC342-DF3A-0044-8E77-CC21A78389AD}" srcOrd="3" destOrd="0" parTransId="{05E7272A-B1F8-3E4D-B386-076B9A5F1889}" sibTransId="{3DDAE803-EBB5-8949-A9B3-3086B76DB628}"/>
    <dgm:cxn modelId="{E0DAD4C7-15EF-5C47-A1F0-0B910E6945D8}" srcId="{87CDFDC9-B91A-F740-A40F-49CDD4BB0CE5}" destId="{C2A3C7D0-02B3-C641-94DC-423639E445A7}" srcOrd="1" destOrd="0" parTransId="{25ACA85B-09DC-E943-94F7-75B39753FCF9}" sibTransId="{AACC0406-2AFE-924A-9847-E04D7ECBE9D3}"/>
    <dgm:cxn modelId="{3E1208C9-1908-9540-8B81-E21B00A353F1}" type="presOf" srcId="{DF8D0F30-9F64-354E-85C9-30EEE67DA305}" destId="{CBAC8BC1-AD79-6C45-9B9C-70285BEA06AB}" srcOrd="0" destOrd="0" presId="urn:microsoft.com/office/officeart/2005/8/layout/orgChart1"/>
    <dgm:cxn modelId="{B3B3FBC9-AE05-8545-9A41-9759F1FA0352}" type="presOf" srcId="{77D9B7D1-3483-D247-86D9-CEDCB984828E}" destId="{ECA07FCB-48F0-0B43-B5E5-D6C33865035E}" srcOrd="0" destOrd="0" presId="urn:microsoft.com/office/officeart/2005/8/layout/orgChart1"/>
    <dgm:cxn modelId="{7278FBD0-6F14-234F-9243-2101557D4FFA}" type="presOf" srcId="{E65E37B7-46FA-1B4D-B0A2-572DFDBEBBD0}" destId="{A74BBD7E-CE42-7742-8D2C-D6727C1DA6F4}" srcOrd="1" destOrd="0" presId="urn:microsoft.com/office/officeart/2005/8/layout/orgChart1"/>
    <dgm:cxn modelId="{1F4E0BD1-6ACC-CD4F-9CB1-2A339F9BDCF4}" type="presOf" srcId="{99444855-98F0-9C44-93DE-D692F64D0A8C}" destId="{007C9CD1-A4B6-4444-A9C7-5C38FF0564D6}" srcOrd="0" destOrd="0" presId="urn:microsoft.com/office/officeart/2005/8/layout/orgChart1"/>
    <dgm:cxn modelId="{06C8D4D5-008A-B64E-9B83-B936908A6DC5}" type="presOf" srcId="{05E7272A-B1F8-3E4D-B386-076B9A5F1889}" destId="{62C13E7E-1F67-A646-8D6F-E42220FA89C4}" srcOrd="0" destOrd="0" presId="urn:microsoft.com/office/officeart/2005/8/layout/orgChart1"/>
    <dgm:cxn modelId="{259359D6-7AFB-D648-8AFB-098CF76B93F7}" srcId="{87D4B716-5C7E-A641-A45D-01816BF777C6}" destId="{E65E37B7-46FA-1B4D-B0A2-572DFDBEBBD0}" srcOrd="0" destOrd="0" parTransId="{4F064AF8-5011-214C-B3E6-88EBF8089932}" sibTransId="{EC3214AE-66F9-9542-A03E-55B00F096F21}"/>
    <dgm:cxn modelId="{4138CAD6-A527-8548-89F1-06FA062ED4C9}" type="presOf" srcId="{4133566A-7B2F-A84C-9B2D-FAD0A6A29D62}" destId="{8926E128-50FD-A94A-953D-122495F56A4B}" srcOrd="1" destOrd="0" presId="urn:microsoft.com/office/officeart/2005/8/layout/orgChart1"/>
    <dgm:cxn modelId="{82936AD8-2831-574F-AF4E-89D973B48DF5}" type="presOf" srcId="{870D18A0-57EA-1C43-A0A8-8EE0BA8820A0}" destId="{F1E4CDEF-B02A-BD43-95EB-4F85E3235C11}" srcOrd="1" destOrd="0" presId="urn:microsoft.com/office/officeart/2005/8/layout/orgChart1"/>
    <dgm:cxn modelId="{6CAB30D9-7BFD-8C4E-A986-556CF9629D3D}" type="presOf" srcId="{D03FBD55-5DA9-364C-AE40-23001A3E14CC}" destId="{3619C44B-EA06-614A-82C4-ED103A6ED5C8}" srcOrd="0" destOrd="0" presId="urn:microsoft.com/office/officeart/2005/8/layout/orgChart1"/>
    <dgm:cxn modelId="{E1F58ADB-B892-444C-8CFB-34167EB06786}" type="presOf" srcId="{C779209A-EBAF-6D41-BC77-D74D4866059D}" destId="{5E228DAA-B5F5-2B41-8D88-A68ED5987944}" srcOrd="1" destOrd="0" presId="urn:microsoft.com/office/officeart/2005/8/layout/orgChart1"/>
    <dgm:cxn modelId="{C07A2DDD-0AEB-0940-AC34-0591F5CA59A2}" type="presOf" srcId="{3245D33B-4EF8-9C45-A8C2-B8C6C5EE7A54}" destId="{E2962CD0-8234-3349-AA08-3E3F69D24427}" srcOrd="0" destOrd="0" presId="urn:microsoft.com/office/officeart/2005/8/layout/orgChart1"/>
    <dgm:cxn modelId="{955532DE-41A0-BA44-BE4B-40ED4A6EB4DA}" type="presOf" srcId="{76B3C744-A9FA-E044-B553-39D06B7C4725}" destId="{71078C9A-4006-164F-85E9-930F19C94AF8}" srcOrd="0" destOrd="0" presId="urn:microsoft.com/office/officeart/2005/8/layout/orgChart1"/>
    <dgm:cxn modelId="{C313EBDE-C89F-0845-B564-FEC4812B345D}" srcId="{236C4D50-2135-B545-9D8B-E2FE09F4B0DA}" destId="{D2B111FB-2AEC-4B4B-9894-5DEA32FA81D1}" srcOrd="0" destOrd="0" parTransId="{AA1A2705-076A-9447-AEF0-29D19072EF50}" sibTransId="{94F53877-9E27-0F43-B617-08FE4A39D769}"/>
    <dgm:cxn modelId="{8AB16CE0-3562-254A-81FE-429817ECF526}" srcId="{76B3C744-A9FA-E044-B553-39D06B7C4725}" destId="{7E2F1109-AB72-B249-8010-0BF1EDEE4F43}" srcOrd="1" destOrd="0" parTransId="{678B59CF-896D-4B47-B4BE-B563D629C693}" sibTransId="{F36CA4DC-58BC-9644-B9FA-74758FC02FD4}"/>
    <dgm:cxn modelId="{672E1DE3-5AE0-B448-AA87-9A478F943027}" type="presOf" srcId="{A1E36A87-6EE9-EB43-B8A0-33D0228EB729}" destId="{4BCFB38A-63A9-4E44-9DDC-F95B8DBF86FE}" srcOrd="0" destOrd="0" presId="urn:microsoft.com/office/officeart/2005/8/layout/orgChart1"/>
    <dgm:cxn modelId="{E9A4F1E3-1673-694C-98AC-7A1C182A4E52}" type="presOf" srcId="{5000799F-DA3B-0C42-958D-972D413E9BAB}" destId="{025486D5-EE3B-B049-8BD5-DEDEB8A53343}" srcOrd="0" destOrd="0" presId="urn:microsoft.com/office/officeart/2005/8/layout/orgChart1"/>
    <dgm:cxn modelId="{AFB677E4-8271-8249-8FC5-B953BC3B2344}" type="presOf" srcId="{AA1A2705-076A-9447-AEF0-29D19072EF50}" destId="{9280B722-7DAA-A645-A4A7-AC624D30AF9E}" srcOrd="0" destOrd="0" presId="urn:microsoft.com/office/officeart/2005/8/layout/orgChart1"/>
    <dgm:cxn modelId="{285637E5-F765-6547-856C-76628001D6F2}" type="presOf" srcId="{25ACA85B-09DC-E943-94F7-75B39753FCF9}" destId="{943E1180-9295-5F44-84F7-A4D0754FC856}" srcOrd="0" destOrd="0" presId="urn:microsoft.com/office/officeart/2005/8/layout/orgChart1"/>
    <dgm:cxn modelId="{146AB1E8-D3F7-5949-8586-FC61F7799FFE}" type="presOf" srcId="{8659A49A-BF24-D54F-9DBE-B05804F8ABAF}" destId="{94570406-B0E3-DA41-A36F-93413BD540FD}" srcOrd="0" destOrd="0" presId="urn:microsoft.com/office/officeart/2005/8/layout/orgChart1"/>
    <dgm:cxn modelId="{ED70CBED-E56B-BF4B-B268-29DC4F5B398F}" type="presOf" srcId="{D2B111FB-2AEC-4B4B-9894-5DEA32FA81D1}" destId="{7870FA1E-7F6E-2B42-9534-C15E0F8573CB}" srcOrd="1" destOrd="0" presId="urn:microsoft.com/office/officeart/2005/8/layout/orgChart1"/>
    <dgm:cxn modelId="{255B34EE-9D01-3F47-9F98-A2D559746B71}" type="presOf" srcId="{703DE0BC-AB23-FD4C-BF9A-EDBAC141DD33}" destId="{DFBBF8AD-B115-1244-A765-63A60DF3D73A}" srcOrd="0" destOrd="0" presId="urn:microsoft.com/office/officeart/2005/8/layout/orgChart1"/>
    <dgm:cxn modelId="{46E7D0EE-2999-7249-B97B-1B33CAFCB72D}" type="presOf" srcId="{06D796B4-36EF-0848-AA09-7616DF3022A7}" destId="{1B580882-2909-A645-A0EE-15B09E91837E}" srcOrd="0" destOrd="0" presId="urn:microsoft.com/office/officeart/2005/8/layout/orgChart1"/>
    <dgm:cxn modelId="{2D7C2FF3-8BBC-5147-B606-C03FC7FD812F}" type="presOf" srcId="{04E95549-31F6-5645-A668-E7CB48284079}" destId="{022F5611-961D-214E-9A68-9DC5DA166B08}" srcOrd="0" destOrd="0" presId="urn:microsoft.com/office/officeart/2005/8/layout/orgChart1"/>
    <dgm:cxn modelId="{E03EA8F4-F30D-0346-ADB7-73E4A0CA6214}" type="presOf" srcId="{F16E13AC-A380-0A47-B250-C3B84F41FA33}" destId="{4656ADAF-EE61-A141-876F-36B98E07807B}" srcOrd="0" destOrd="0" presId="urn:microsoft.com/office/officeart/2005/8/layout/orgChart1"/>
    <dgm:cxn modelId="{437A61F5-B05A-4748-9553-F2A89AE0F066}" type="presOf" srcId="{77D9B7D1-3483-D247-86D9-CEDCB984828E}" destId="{0663BED7-AA87-4846-835A-D1C261F7A18D}" srcOrd="1" destOrd="0" presId="urn:microsoft.com/office/officeart/2005/8/layout/orgChart1"/>
    <dgm:cxn modelId="{797243F6-EF88-1D47-8CFE-D3DB55D834E1}" type="presOf" srcId="{4000FFF4-70A6-E04C-8BD0-762A463F66A2}" destId="{3E74BDCF-BE76-7A4B-862A-CC100233FA1A}" srcOrd="0" destOrd="0" presId="urn:microsoft.com/office/officeart/2005/8/layout/orgChart1"/>
    <dgm:cxn modelId="{188530F7-168A-5D44-9F96-2AC3842D9870}" type="presOf" srcId="{236C4D50-2135-B545-9D8B-E2FE09F4B0DA}" destId="{5F8D5EA8-9561-464A-B9E6-19072D449F11}" srcOrd="1" destOrd="0" presId="urn:microsoft.com/office/officeart/2005/8/layout/orgChart1"/>
    <dgm:cxn modelId="{443947FC-3669-474C-8623-C480E6D8CFBB}" type="presOf" srcId="{C2A3C7D0-02B3-C641-94DC-423639E445A7}" destId="{7F9E2AB1-A9FF-3E41-9562-9AE099746535}" srcOrd="0" destOrd="0" presId="urn:microsoft.com/office/officeart/2005/8/layout/orgChart1"/>
    <dgm:cxn modelId="{D101D3FE-BA2F-304F-A6AD-991C2EC17D72}" type="presOf" srcId="{8A6CF58E-DD8C-8445-92DF-97703074B094}" destId="{74B0D227-7FBF-8C45-82D0-ACC89272A329}" srcOrd="0" destOrd="0" presId="urn:microsoft.com/office/officeart/2005/8/layout/orgChart1"/>
    <dgm:cxn modelId="{B072131F-CD1C-3749-95A2-56A1D4081CAC}" type="presParOf" srcId="{9EBCFFA1-F368-A641-AF41-171770FF5D4D}" destId="{05E2DBF1-AB90-2B41-BACD-77BD48AA30C2}" srcOrd="0" destOrd="0" presId="urn:microsoft.com/office/officeart/2005/8/layout/orgChart1"/>
    <dgm:cxn modelId="{6757CDB6-7722-8249-90FA-A66B654CFDCE}" type="presParOf" srcId="{05E2DBF1-AB90-2B41-BACD-77BD48AA30C2}" destId="{69061A03-0A14-9340-9695-68E477F01C7D}" srcOrd="0" destOrd="0" presId="urn:microsoft.com/office/officeart/2005/8/layout/orgChart1"/>
    <dgm:cxn modelId="{EBA80672-3935-2C46-99D6-34D6FE193F9E}" type="presParOf" srcId="{69061A03-0A14-9340-9695-68E477F01C7D}" destId="{3619C44B-EA06-614A-82C4-ED103A6ED5C8}" srcOrd="0" destOrd="0" presId="urn:microsoft.com/office/officeart/2005/8/layout/orgChart1"/>
    <dgm:cxn modelId="{26C5CDC3-4CE7-E34C-8D4E-43166DA70DDD}" type="presParOf" srcId="{69061A03-0A14-9340-9695-68E477F01C7D}" destId="{EA0E7171-ADF0-F447-80B9-AA8960EB662B}" srcOrd="1" destOrd="0" presId="urn:microsoft.com/office/officeart/2005/8/layout/orgChart1"/>
    <dgm:cxn modelId="{D3EC7682-E491-F74F-B6A3-AFAEC020EF18}" type="presParOf" srcId="{05E2DBF1-AB90-2B41-BACD-77BD48AA30C2}" destId="{BEBB05D9-84F7-5E4F-91EE-B512C0F7A588}" srcOrd="1" destOrd="0" presId="urn:microsoft.com/office/officeart/2005/8/layout/orgChart1"/>
    <dgm:cxn modelId="{41ABD10D-31EE-FD46-9F03-1088AFE65E65}" type="presParOf" srcId="{BEBB05D9-84F7-5E4F-91EE-B512C0F7A588}" destId="{AD08C2D7-8315-A645-90DD-16637AA2973D}" srcOrd="0" destOrd="0" presId="urn:microsoft.com/office/officeart/2005/8/layout/orgChart1"/>
    <dgm:cxn modelId="{9CC8047B-57CB-3E42-A7C7-15BC2A513C9A}" type="presParOf" srcId="{BEBB05D9-84F7-5E4F-91EE-B512C0F7A588}" destId="{9432A69F-A35C-5B41-A24B-81988F947CB7}" srcOrd="1" destOrd="0" presId="urn:microsoft.com/office/officeart/2005/8/layout/orgChart1"/>
    <dgm:cxn modelId="{F2460DE7-18F8-7643-A2D8-2638DFB89A1B}" type="presParOf" srcId="{9432A69F-A35C-5B41-A24B-81988F947CB7}" destId="{7D669267-AE27-B246-A086-4FA5D4B72319}" srcOrd="0" destOrd="0" presId="urn:microsoft.com/office/officeart/2005/8/layout/orgChart1"/>
    <dgm:cxn modelId="{CEF19D14-44D1-4244-8A46-355837EBFB13}" type="presParOf" srcId="{7D669267-AE27-B246-A086-4FA5D4B72319}" destId="{47C10F1C-3266-2D4F-AF8D-B43F1B6EAAD8}" srcOrd="0" destOrd="0" presId="urn:microsoft.com/office/officeart/2005/8/layout/orgChart1"/>
    <dgm:cxn modelId="{E2CFF981-956C-AF4C-AE75-4E85A1EC154C}" type="presParOf" srcId="{7D669267-AE27-B246-A086-4FA5D4B72319}" destId="{9DBF970E-6D58-A049-AD18-07253E5E890E}" srcOrd="1" destOrd="0" presId="urn:microsoft.com/office/officeart/2005/8/layout/orgChart1"/>
    <dgm:cxn modelId="{75336E4B-A72F-CE4F-8D8E-2EF16E3E1F2A}" type="presParOf" srcId="{9432A69F-A35C-5B41-A24B-81988F947CB7}" destId="{A450FA7E-D9A2-BD40-8415-7B50C2E861D3}" srcOrd="1" destOrd="0" presId="urn:microsoft.com/office/officeart/2005/8/layout/orgChart1"/>
    <dgm:cxn modelId="{5FB9928F-CC89-2640-94E3-7A93DFEAEC26}" type="presParOf" srcId="{A450FA7E-D9A2-BD40-8415-7B50C2E861D3}" destId="{60C0FEB7-B574-594B-A23D-0A0D25F386F9}" srcOrd="0" destOrd="0" presId="urn:microsoft.com/office/officeart/2005/8/layout/orgChart1"/>
    <dgm:cxn modelId="{A8A333EB-227B-7141-9559-1EA5BD261983}" type="presParOf" srcId="{A450FA7E-D9A2-BD40-8415-7B50C2E861D3}" destId="{3D99C6A0-0DCD-934F-9BF9-19855264DD30}" srcOrd="1" destOrd="0" presId="urn:microsoft.com/office/officeart/2005/8/layout/orgChart1"/>
    <dgm:cxn modelId="{44E538E8-1702-1244-8D37-E4B741A40A34}" type="presParOf" srcId="{3D99C6A0-0DCD-934F-9BF9-19855264DD30}" destId="{3300F32D-E9E0-4842-AB63-98A39F4CE150}" srcOrd="0" destOrd="0" presId="urn:microsoft.com/office/officeart/2005/8/layout/orgChart1"/>
    <dgm:cxn modelId="{9A401346-2BA6-3F4B-9226-FBCFF3656994}" type="presParOf" srcId="{3300F32D-E9E0-4842-AB63-98A39F4CE150}" destId="{CBAC8BC1-AD79-6C45-9B9C-70285BEA06AB}" srcOrd="0" destOrd="0" presId="urn:microsoft.com/office/officeart/2005/8/layout/orgChart1"/>
    <dgm:cxn modelId="{A6AF01C0-4024-8849-801A-6DD4EA89B77A}" type="presParOf" srcId="{3300F32D-E9E0-4842-AB63-98A39F4CE150}" destId="{3C151DFC-097E-3A4E-8474-F1752F473BA3}" srcOrd="1" destOrd="0" presId="urn:microsoft.com/office/officeart/2005/8/layout/orgChart1"/>
    <dgm:cxn modelId="{60F09FE5-5CE0-B242-9F53-14EA7E88DF2C}" type="presParOf" srcId="{3D99C6A0-0DCD-934F-9BF9-19855264DD30}" destId="{45578B33-BDAF-D947-B7B3-10D21C1BA25A}" srcOrd="1" destOrd="0" presId="urn:microsoft.com/office/officeart/2005/8/layout/orgChart1"/>
    <dgm:cxn modelId="{424AAECE-CC88-A64C-9488-CFDE5E0DEA3F}" type="presParOf" srcId="{3D99C6A0-0DCD-934F-9BF9-19855264DD30}" destId="{F62F7B00-AE53-9243-853B-A10C92A1B014}" srcOrd="2" destOrd="0" presId="urn:microsoft.com/office/officeart/2005/8/layout/orgChart1"/>
    <dgm:cxn modelId="{0090B5D7-2015-E64D-A937-284B871E3807}" type="presParOf" srcId="{A450FA7E-D9A2-BD40-8415-7B50C2E861D3}" destId="{C57F60CE-97FF-BE4F-82F2-FBC1DF10F55E}" srcOrd="2" destOrd="0" presId="urn:microsoft.com/office/officeart/2005/8/layout/orgChart1"/>
    <dgm:cxn modelId="{64EDC514-0EFD-564F-BB85-2A3A7B95B10C}" type="presParOf" srcId="{A450FA7E-D9A2-BD40-8415-7B50C2E861D3}" destId="{143F9189-56B5-824D-ABF2-5F4F8D6370B1}" srcOrd="3" destOrd="0" presId="urn:microsoft.com/office/officeart/2005/8/layout/orgChart1"/>
    <dgm:cxn modelId="{F154355F-2421-A444-A2B6-58B2A87DDA6B}" type="presParOf" srcId="{143F9189-56B5-824D-ABF2-5F4F8D6370B1}" destId="{C332391C-63AC-BB49-8276-517D7D14CAA6}" srcOrd="0" destOrd="0" presId="urn:microsoft.com/office/officeart/2005/8/layout/orgChart1"/>
    <dgm:cxn modelId="{B81CD63F-21B3-FC4D-8B5C-D4F19D416D2F}" type="presParOf" srcId="{C332391C-63AC-BB49-8276-517D7D14CAA6}" destId="{1EA55A99-0FFA-5A42-AC70-18CF898CD890}" srcOrd="0" destOrd="0" presId="urn:microsoft.com/office/officeart/2005/8/layout/orgChart1"/>
    <dgm:cxn modelId="{2686D7EF-F683-B346-804A-A7E9094A457D}" type="presParOf" srcId="{C332391C-63AC-BB49-8276-517D7D14CAA6}" destId="{333AF0D6-21B3-7D43-BBD7-B4EF3F2A8967}" srcOrd="1" destOrd="0" presId="urn:microsoft.com/office/officeart/2005/8/layout/orgChart1"/>
    <dgm:cxn modelId="{8E5034AB-F140-5046-B2BF-9C40B325EC1E}" type="presParOf" srcId="{143F9189-56B5-824D-ABF2-5F4F8D6370B1}" destId="{5E424528-7E3E-4748-B55A-73A3C8526C37}" srcOrd="1" destOrd="0" presId="urn:microsoft.com/office/officeart/2005/8/layout/orgChart1"/>
    <dgm:cxn modelId="{626C2E2F-C748-2B47-8379-B82382FD58AA}" type="presParOf" srcId="{143F9189-56B5-824D-ABF2-5F4F8D6370B1}" destId="{FA00CCA9-E3C3-EE4C-B12B-E03A0DA05204}" srcOrd="2" destOrd="0" presId="urn:microsoft.com/office/officeart/2005/8/layout/orgChart1"/>
    <dgm:cxn modelId="{8764B850-D9AC-BB49-A59E-201B4E4A5DF8}" type="presParOf" srcId="{A450FA7E-D9A2-BD40-8415-7B50C2E861D3}" destId="{6D01A0CF-97FC-0742-B937-800333D9282D}" srcOrd="4" destOrd="0" presId="urn:microsoft.com/office/officeart/2005/8/layout/orgChart1"/>
    <dgm:cxn modelId="{E66E2275-B419-0849-A1EC-799E8367BDD0}" type="presParOf" srcId="{A450FA7E-D9A2-BD40-8415-7B50C2E861D3}" destId="{767E6B9B-B0A0-384C-A3A1-6B04C1A0CAD5}" srcOrd="5" destOrd="0" presId="urn:microsoft.com/office/officeart/2005/8/layout/orgChart1"/>
    <dgm:cxn modelId="{7ED5C9B6-BB8C-4044-9B16-1909A9309940}" type="presParOf" srcId="{767E6B9B-B0A0-384C-A3A1-6B04C1A0CAD5}" destId="{BA5BF843-079A-504E-8511-5A6215A2002E}" srcOrd="0" destOrd="0" presId="urn:microsoft.com/office/officeart/2005/8/layout/orgChart1"/>
    <dgm:cxn modelId="{890E60E6-0B22-7D45-A660-52CB5EBC2786}" type="presParOf" srcId="{BA5BF843-079A-504E-8511-5A6215A2002E}" destId="{5C1AD566-D74E-354A-8DDA-8C04434C4ED2}" srcOrd="0" destOrd="0" presId="urn:microsoft.com/office/officeart/2005/8/layout/orgChart1"/>
    <dgm:cxn modelId="{2ABF27D9-0633-F745-83F5-3C88EE5D54B9}" type="presParOf" srcId="{BA5BF843-079A-504E-8511-5A6215A2002E}" destId="{7ECB87FA-6E0E-624A-8B7D-CA44B3F09CAA}" srcOrd="1" destOrd="0" presId="urn:microsoft.com/office/officeart/2005/8/layout/orgChart1"/>
    <dgm:cxn modelId="{8AB1B8CA-A589-0144-9905-890184EA22B8}" type="presParOf" srcId="{767E6B9B-B0A0-384C-A3A1-6B04C1A0CAD5}" destId="{6B219C26-6557-0342-9937-6FC68591B6A9}" srcOrd="1" destOrd="0" presId="urn:microsoft.com/office/officeart/2005/8/layout/orgChart1"/>
    <dgm:cxn modelId="{44535CD5-07E4-024E-B435-BA190C8D2BC8}" type="presParOf" srcId="{767E6B9B-B0A0-384C-A3A1-6B04C1A0CAD5}" destId="{DD85B613-C3BB-394A-9976-945D295F5010}" srcOrd="2" destOrd="0" presId="urn:microsoft.com/office/officeart/2005/8/layout/orgChart1"/>
    <dgm:cxn modelId="{CE64F760-C705-DF4F-92B1-70F8AE802473}" type="presParOf" srcId="{A450FA7E-D9A2-BD40-8415-7B50C2E861D3}" destId="{62C13E7E-1F67-A646-8D6F-E42220FA89C4}" srcOrd="6" destOrd="0" presId="urn:microsoft.com/office/officeart/2005/8/layout/orgChart1"/>
    <dgm:cxn modelId="{BDC4A47A-6622-C04E-9AEF-279B1BA90FAC}" type="presParOf" srcId="{A450FA7E-D9A2-BD40-8415-7B50C2E861D3}" destId="{2C377B1C-82AC-2E4A-8652-A698FB768D1C}" srcOrd="7" destOrd="0" presId="urn:microsoft.com/office/officeart/2005/8/layout/orgChart1"/>
    <dgm:cxn modelId="{C9226EB9-6298-EE4F-8D45-09F061D0EF70}" type="presParOf" srcId="{2C377B1C-82AC-2E4A-8652-A698FB768D1C}" destId="{E9942612-9AB1-7F42-950D-B2B6392D1CC7}" srcOrd="0" destOrd="0" presId="urn:microsoft.com/office/officeart/2005/8/layout/orgChart1"/>
    <dgm:cxn modelId="{9D40E6C1-51E8-A042-8990-A4FBADE9B99D}" type="presParOf" srcId="{E9942612-9AB1-7F42-950D-B2B6392D1CC7}" destId="{21662AB9-B9D8-6A42-AFF4-A93902AF48BA}" srcOrd="0" destOrd="0" presId="urn:microsoft.com/office/officeart/2005/8/layout/orgChart1"/>
    <dgm:cxn modelId="{F72E4024-3269-1741-A11D-59E49B520C2A}" type="presParOf" srcId="{E9942612-9AB1-7F42-950D-B2B6392D1CC7}" destId="{2BF15439-6AED-984A-A075-80901CC6291B}" srcOrd="1" destOrd="0" presId="urn:microsoft.com/office/officeart/2005/8/layout/orgChart1"/>
    <dgm:cxn modelId="{DD2E988D-09E0-7340-B83F-61DB0D93DE0E}" type="presParOf" srcId="{2C377B1C-82AC-2E4A-8652-A698FB768D1C}" destId="{8AE8E13C-8714-AC40-AA72-C0F178270FD0}" srcOrd="1" destOrd="0" presId="urn:microsoft.com/office/officeart/2005/8/layout/orgChart1"/>
    <dgm:cxn modelId="{07397557-4A73-6F4E-8308-82E0B8816E7E}" type="presParOf" srcId="{2C377B1C-82AC-2E4A-8652-A698FB768D1C}" destId="{BEE855C5-DC02-2C42-A005-8ECE7717BD36}" srcOrd="2" destOrd="0" presId="urn:microsoft.com/office/officeart/2005/8/layout/orgChart1"/>
    <dgm:cxn modelId="{4897E437-3876-8E48-A3D7-C8475D5C0971}" type="presParOf" srcId="{9432A69F-A35C-5B41-A24B-81988F947CB7}" destId="{72DF1899-A990-7B4D-BDCC-EAC6C0407A98}" srcOrd="2" destOrd="0" presId="urn:microsoft.com/office/officeart/2005/8/layout/orgChart1"/>
    <dgm:cxn modelId="{D39D45D2-4BEE-A346-89E2-1A3BB7341C05}" type="presParOf" srcId="{BEBB05D9-84F7-5E4F-91EE-B512C0F7A588}" destId="{144AE4CB-1D25-C049-BF2D-F3F4FE791B27}" srcOrd="2" destOrd="0" presId="urn:microsoft.com/office/officeart/2005/8/layout/orgChart1"/>
    <dgm:cxn modelId="{A0ADFEC0-9FF5-B942-9119-6641DCFF405E}" type="presParOf" srcId="{BEBB05D9-84F7-5E4F-91EE-B512C0F7A588}" destId="{1746D2B4-8878-7D40-9623-99A60DDAFFD2}" srcOrd="3" destOrd="0" presId="urn:microsoft.com/office/officeart/2005/8/layout/orgChart1"/>
    <dgm:cxn modelId="{AFBA08E5-9C34-A84F-AAA4-F5B0BA308052}" type="presParOf" srcId="{1746D2B4-8878-7D40-9623-99A60DDAFFD2}" destId="{A9D72E72-5EBF-FB4E-A04A-A3B4C0F2C778}" srcOrd="0" destOrd="0" presId="urn:microsoft.com/office/officeart/2005/8/layout/orgChart1"/>
    <dgm:cxn modelId="{2AFC4969-4E5A-914F-9C34-C2DD7C49C9A8}" type="presParOf" srcId="{A9D72E72-5EBF-FB4E-A04A-A3B4C0F2C778}" destId="{71078C9A-4006-164F-85E9-930F19C94AF8}" srcOrd="0" destOrd="0" presId="urn:microsoft.com/office/officeart/2005/8/layout/orgChart1"/>
    <dgm:cxn modelId="{8D9B95AA-F2AF-504C-AD76-5EBE0C0B3744}" type="presParOf" srcId="{A9D72E72-5EBF-FB4E-A04A-A3B4C0F2C778}" destId="{37BB48C1-12CA-E144-9EDD-90256BF7D047}" srcOrd="1" destOrd="0" presId="urn:microsoft.com/office/officeart/2005/8/layout/orgChart1"/>
    <dgm:cxn modelId="{7154A971-1F92-FC47-B5B2-25EDB5E9E427}" type="presParOf" srcId="{1746D2B4-8878-7D40-9623-99A60DDAFFD2}" destId="{4B81D389-4C27-8A45-BC12-4ABFBAD2BF7B}" srcOrd="1" destOrd="0" presId="urn:microsoft.com/office/officeart/2005/8/layout/orgChart1"/>
    <dgm:cxn modelId="{D54C3104-A3CF-8540-ABE6-73AD873425CD}" type="presParOf" srcId="{4B81D389-4C27-8A45-BC12-4ABFBAD2BF7B}" destId="{F2647559-D3A8-2140-A310-98339630C6A1}" srcOrd="0" destOrd="0" presId="urn:microsoft.com/office/officeart/2005/8/layout/orgChart1"/>
    <dgm:cxn modelId="{C9893031-8DF4-7A4E-9244-1286A03B070F}" type="presParOf" srcId="{4B81D389-4C27-8A45-BC12-4ABFBAD2BF7B}" destId="{4F5E827F-529C-5A41-9EC2-EA386371D3DE}" srcOrd="1" destOrd="0" presId="urn:microsoft.com/office/officeart/2005/8/layout/orgChart1"/>
    <dgm:cxn modelId="{E4305301-B931-FD43-A82B-6784AFC6AE0E}" type="presParOf" srcId="{4F5E827F-529C-5A41-9EC2-EA386371D3DE}" destId="{EAC64BFD-98C1-8844-96BF-235EA710F40B}" srcOrd="0" destOrd="0" presId="urn:microsoft.com/office/officeart/2005/8/layout/orgChart1"/>
    <dgm:cxn modelId="{93DB2433-54B8-644F-AFC0-E07CEDCAE437}" type="presParOf" srcId="{EAC64BFD-98C1-8844-96BF-235EA710F40B}" destId="{56497D55-B2A7-054A-8784-8D3505E5A289}" srcOrd="0" destOrd="0" presId="urn:microsoft.com/office/officeart/2005/8/layout/orgChart1"/>
    <dgm:cxn modelId="{5F241173-F693-254B-B686-1C25B8697429}" type="presParOf" srcId="{EAC64BFD-98C1-8844-96BF-235EA710F40B}" destId="{2635F06B-2642-984F-A02A-4F5A42E79EEA}" srcOrd="1" destOrd="0" presId="urn:microsoft.com/office/officeart/2005/8/layout/orgChart1"/>
    <dgm:cxn modelId="{6C624C7B-BE42-D541-9C24-671EBFB42EF6}" type="presParOf" srcId="{4F5E827F-529C-5A41-9EC2-EA386371D3DE}" destId="{6663B18A-7AC0-C940-BEA4-84203A952F14}" srcOrd="1" destOrd="0" presId="urn:microsoft.com/office/officeart/2005/8/layout/orgChart1"/>
    <dgm:cxn modelId="{6E89B2FE-E13D-5E4D-8C23-F80959DE395F}" type="presParOf" srcId="{4F5E827F-529C-5A41-9EC2-EA386371D3DE}" destId="{CFD6AEDC-BE93-5E49-820D-A1F1E3291AE6}" srcOrd="2" destOrd="0" presId="urn:microsoft.com/office/officeart/2005/8/layout/orgChart1"/>
    <dgm:cxn modelId="{DB172A05-2C7A-7C48-88FA-ABE0EEDD9AA1}" type="presParOf" srcId="{4B81D389-4C27-8A45-BC12-4ABFBAD2BF7B}" destId="{FC5F7B52-D2A5-B74C-A67B-5A64EEAC2AD5}" srcOrd="2" destOrd="0" presId="urn:microsoft.com/office/officeart/2005/8/layout/orgChart1"/>
    <dgm:cxn modelId="{A9B07327-757A-2844-BAB7-1F7CF77D0E89}" type="presParOf" srcId="{4B81D389-4C27-8A45-BC12-4ABFBAD2BF7B}" destId="{510ABB19-FAAD-D045-8D5B-E7ADEBC2E773}" srcOrd="3" destOrd="0" presId="urn:microsoft.com/office/officeart/2005/8/layout/orgChart1"/>
    <dgm:cxn modelId="{5CD7B8CE-3F87-A046-8414-E8515EB928B9}" type="presParOf" srcId="{510ABB19-FAAD-D045-8D5B-E7ADEBC2E773}" destId="{5BD3F5B8-380E-834D-AEE5-F87445BAC632}" srcOrd="0" destOrd="0" presId="urn:microsoft.com/office/officeart/2005/8/layout/orgChart1"/>
    <dgm:cxn modelId="{A1C832B6-C9B2-614B-8FF9-B6AE7D48F54C}" type="presParOf" srcId="{5BD3F5B8-380E-834D-AEE5-F87445BAC632}" destId="{A729D37F-3018-D140-9B58-4E15C0E59FD4}" srcOrd="0" destOrd="0" presId="urn:microsoft.com/office/officeart/2005/8/layout/orgChart1"/>
    <dgm:cxn modelId="{9B177839-518D-F44B-B254-39164665BB1E}" type="presParOf" srcId="{5BD3F5B8-380E-834D-AEE5-F87445BAC632}" destId="{DAAC1B36-2F6C-5244-B11F-3703C7769AD0}" srcOrd="1" destOrd="0" presId="urn:microsoft.com/office/officeart/2005/8/layout/orgChart1"/>
    <dgm:cxn modelId="{D5E36A03-6E7E-DF46-B450-81D5B9019FE3}" type="presParOf" srcId="{510ABB19-FAAD-D045-8D5B-E7ADEBC2E773}" destId="{89B75635-1592-824E-86EC-A7F257E0BFCC}" srcOrd="1" destOrd="0" presId="urn:microsoft.com/office/officeart/2005/8/layout/orgChart1"/>
    <dgm:cxn modelId="{1740F322-3D9F-5F4E-A49F-2619125EADC1}" type="presParOf" srcId="{510ABB19-FAAD-D045-8D5B-E7ADEBC2E773}" destId="{2F5775C7-0E1F-D342-BBB0-B43888B12CEA}" srcOrd="2" destOrd="0" presId="urn:microsoft.com/office/officeart/2005/8/layout/orgChart1"/>
    <dgm:cxn modelId="{205B890C-E134-8F42-8AB5-58D8D5D86C6B}" type="presParOf" srcId="{4B81D389-4C27-8A45-BC12-4ABFBAD2BF7B}" destId="{06D10406-5239-6A42-9F47-EE1C847F6ACD}" srcOrd="4" destOrd="0" presId="urn:microsoft.com/office/officeart/2005/8/layout/orgChart1"/>
    <dgm:cxn modelId="{377E1934-5996-E543-8962-3B402599AA01}" type="presParOf" srcId="{4B81D389-4C27-8A45-BC12-4ABFBAD2BF7B}" destId="{688F2675-74A8-D643-833E-03FD2202C574}" srcOrd="5" destOrd="0" presId="urn:microsoft.com/office/officeart/2005/8/layout/orgChart1"/>
    <dgm:cxn modelId="{3544AFDC-463D-5B4D-9D33-501B5D3E3B74}" type="presParOf" srcId="{688F2675-74A8-D643-833E-03FD2202C574}" destId="{9115F7F6-A5E2-484E-B3AF-5853C369AB8A}" srcOrd="0" destOrd="0" presId="urn:microsoft.com/office/officeart/2005/8/layout/orgChart1"/>
    <dgm:cxn modelId="{B82C5530-74A7-0744-A6A3-ED9F892717F2}" type="presParOf" srcId="{9115F7F6-A5E2-484E-B3AF-5853C369AB8A}" destId="{E2962CD0-8234-3349-AA08-3E3F69D24427}" srcOrd="0" destOrd="0" presId="urn:microsoft.com/office/officeart/2005/8/layout/orgChart1"/>
    <dgm:cxn modelId="{BEB9B1A4-EDEA-EC48-A488-63564B3EB9E2}" type="presParOf" srcId="{9115F7F6-A5E2-484E-B3AF-5853C369AB8A}" destId="{CC202956-B6DB-E040-AA89-7AEB3017D24F}" srcOrd="1" destOrd="0" presId="urn:microsoft.com/office/officeart/2005/8/layout/orgChart1"/>
    <dgm:cxn modelId="{A779BF8B-6AE0-5E41-92EC-3A3D89C4FC99}" type="presParOf" srcId="{688F2675-74A8-D643-833E-03FD2202C574}" destId="{57D505CB-4510-D044-9B7C-A709044C551A}" srcOrd="1" destOrd="0" presId="urn:microsoft.com/office/officeart/2005/8/layout/orgChart1"/>
    <dgm:cxn modelId="{BDB16DB8-396C-C54F-8C40-A76C2A69BDE2}" type="presParOf" srcId="{688F2675-74A8-D643-833E-03FD2202C574}" destId="{61EE1434-52B0-6342-BD27-31D0D0B5B134}" srcOrd="2" destOrd="0" presId="urn:microsoft.com/office/officeart/2005/8/layout/orgChart1"/>
    <dgm:cxn modelId="{A5D3C6ED-033E-DA49-AD2C-973C8B400473}" type="presParOf" srcId="{4B81D389-4C27-8A45-BC12-4ABFBAD2BF7B}" destId="{74B0D227-7FBF-8C45-82D0-ACC89272A329}" srcOrd="6" destOrd="0" presId="urn:microsoft.com/office/officeart/2005/8/layout/orgChart1"/>
    <dgm:cxn modelId="{D3332C2B-919A-CD45-8E8D-CB9879B6868C}" type="presParOf" srcId="{4B81D389-4C27-8A45-BC12-4ABFBAD2BF7B}" destId="{6DC61095-3055-D347-99F2-46C656706A72}" srcOrd="7" destOrd="0" presId="urn:microsoft.com/office/officeart/2005/8/layout/orgChart1"/>
    <dgm:cxn modelId="{9BE9B0EE-D95C-FD47-9F78-AB030972C000}" type="presParOf" srcId="{6DC61095-3055-D347-99F2-46C656706A72}" destId="{9B6B6F65-6F2A-F04E-A150-36F3A1544904}" srcOrd="0" destOrd="0" presId="urn:microsoft.com/office/officeart/2005/8/layout/orgChart1"/>
    <dgm:cxn modelId="{18983308-0E4E-F949-9EC6-26DA14A9199C}" type="presParOf" srcId="{9B6B6F65-6F2A-F04E-A150-36F3A1544904}" destId="{6228A80A-1EF8-494C-893E-89FEA3658CD8}" srcOrd="0" destOrd="0" presId="urn:microsoft.com/office/officeart/2005/8/layout/orgChart1"/>
    <dgm:cxn modelId="{760161D8-22AE-A34B-9A19-40EA59E47B3C}" type="presParOf" srcId="{9B6B6F65-6F2A-F04E-A150-36F3A1544904}" destId="{882044B6-295B-6348-9471-38782DDFD44B}" srcOrd="1" destOrd="0" presId="urn:microsoft.com/office/officeart/2005/8/layout/orgChart1"/>
    <dgm:cxn modelId="{BD9D1B18-7BAB-0640-8C4D-0C825AB879BC}" type="presParOf" srcId="{6DC61095-3055-D347-99F2-46C656706A72}" destId="{DDBF03D2-99F2-724C-8725-CA61BCBA679A}" srcOrd="1" destOrd="0" presId="urn:microsoft.com/office/officeart/2005/8/layout/orgChart1"/>
    <dgm:cxn modelId="{C0E42D44-F14D-A747-A28A-D6C0375F45C5}" type="presParOf" srcId="{6DC61095-3055-D347-99F2-46C656706A72}" destId="{25A0940B-A5CB-2E47-98F3-0F3237671F45}" srcOrd="2" destOrd="0" presId="urn:microsoft.com/office/officeart/2005/8/layout/orgChart1"/>
    <dgm:cxn modelId="{FFC8EC5F-45E9-084F-8A71-ED0EAA35C6F0}" type="presParOf" srcId="{1746D2B4-8878-7D40-9623-99A60DDAFFD2}" destId="{230AD6F7-119B-AA4D-B243-209B3D89ABB1}" srcOrd="2" destOrd="0" presId="urn:microsoft.com/office/officeart/2005/8/layout/orgChart1"/>
    <dgm:cxn modelId="{604DE7F1-3104-BB45-9CB7-F40F716FE6E5}" type="presParOf" srcId="{BEBB05D9-84F7-5E4F-91EE-B512C0F7A588}" destId="{4656ADAF-EE61-A141-876F-36B98E07807B}" srcOrd="4" destOrd="0" presId="urn:microsoft.com/office/officeart/2005/8/layout/orgChart1"/>
    <dgm:cxn modelId="{0B71DE9E-951A-B845-90AC-697DEA662ED1}" type="presParOf" srcId="{BEBB05D9-84F7-5E4F-91EE-B512C0F7A588}" destId="{D3CA4FC8-A31B-7544-9658-2B3B674B6900}" srcOrd="5" destOrd="0" presId="urn:microsoft.com/office/officeart/2005/8/layout/orgChart1"/>
    <dgm:cxn modelId="{03B753CE-A67F-5C41-BE2A-FB97EE1B2DAD}" type="presParOf" srcId="{D3CA4FC8-A31B-7544-9658-2B3B674B6900}" destId="{E450D171-2C72-1445-B428-A8605B0016CE}" srcOrd="0" destOrd="0" presId="urn:microsoft.com/office/officeart/2005/8/layout/orgChart1"/>
    <dgm:cxn modelId="{31CC63A6-D473-D24D-A1D5-317352469E33}" type="presParOf" srcId="{E450D171-2C72-1445-B428-A8605B0016CE}" destId="{D31E8E0A-E705-B340-B75D-200F1370C9E1}" srcOrd="0" destOrd="0" presId="urn:microsoft.com/office/officeart/2005/8/layout/orgChart1"/>
    <dgm:cxn modelId="{6DD195AA-87B7-A840-9D90-C2F9F8BE73F8}" type="presParOf" srcId="{E450D171-2C72-1445-B428-A8605B0016CE}" destId="{0BFE6418-D6FE-A640-A652-734B5BCC9869}" srcOrd="1" destOrd="0" presId="urn:microsoft.com/office/officeart/2005/8/layout/orgChart1"/>
    <dgm:cxn modelId="{385012E9-5A00-724B-A12C-C9235A86A8A2}" type="presParOf" srcId="{D3CA4FC8-A31B-7544-9658-2B3B674B6900}" destId="{E6711629-7B03-4942-8B72-254341F6E62A}" srcOrd="1" destOrd="0" presId="urn:microsoft.com/office/officeart/2005/8/layout/orgChart1"/>
    <dgm:cxn modelId="{177408B3-5024-8E4C-AE5B-22DFC5FEEA0C}" type="presParOf" srcId="{E6711629-7B03-4942-8B72-254341F6E62A}" destId="{85B9F985-3AC5-8941-9708-175B8B3923F6}" srcOrd="0" destOrd="0" presId="urn:microsoft.com/office/officeart/2005/8/layout/orgChart1"/>
    <dgm:cxn modelId="{2368A5DF-9774-C54B-8D4C-A8989A0E80A3}" type="presParOf" srcId="{E6711629-7B03-4942-8B72-254341F6E62A}" destId="{577B7347-2966-5740-9307-DC6E851DFB3F}" srcOrd="1" destOrd="0" presId="urn:microsoft.com/office/officeart/2005/8/layout/orgChart1"/>
    <dgm:cxn modelId="{33B7AF9F-F5B0-6445-A2A1-E552A4643144}" type="presParOf" srcId="{577B7347-2966-5740-9307-DC6E851DFB3F}" destId="{F0640A2A-CCDE-9B40-910B-B9F2F68D333E}" srcOrd="0" destOrd="0" presId="urn:microsoft.com/office/officeart/2005/8/layout/orgChart1"/>
    <dgm:cxn modelId="{A45F536A-965A-1D49-8988-5283CDD0692C}" type="presParOf" srcId="{F0640A2A-CCDE-9B40-910B-B9F2F68D333E}" destId="{C36AE320-1CE7-B04F-AC24-B4886AA964A7}" srcOrd="0" destOrd="0" presId="urn:microsoft.com/office/officeart/2005/8/layout/orgChart1"/>
    <dgm:cxn modelId="{6B87CB8E-F287-C941-BA9D-D2DFE220EC85}" type="presParOf" srcId="{F0640A2A-CCDE-9B40-910B-B9F2F68D333E}" destId="{A74BBD7E-CE42-7742-8D2C-D6727C1DA6F4}" srcOrd="1" destOrd="0" presId="urn:microsoft.com/office/officeart/2005/8/layout/orgChart1"/>
    <dgm:cxn modelId="{0BE752A7-B62C-4E47-A408-A82690D007A4}" type="presParOf" srcId="{577B7347-2966-5740-9307-DC6E851DFB3F}" destId="{3F167D20-EC0B-D742-9306-F84203D3AEA1}" srcOrd="1" destOrd="0" presId="urn:microsoft.com/office/officeart/2005/8/layout/orgChart1"/>
    <dgm:cxn modelId="{0A6425C5-247C-5B42-A421-CF82AA894374}" type="presParOf" srcId="{577B7347-2966-5740-9307-DC6E851DFB3F}" destId="{2440DD4F-48E4-0A41-833B-FAC81146BA46}" srcOrd="2" destOrd="0" presId="urn:microsoft.com/office/officeart/2005/8/layout/orgChart1"/>
    <dgm:cxn modelId="{2DCEC89B-D010-CF49-BD02-EB6784458ED7}" type="presParOf" srcId="{E6711629-7B03-4942-8B72-254341F6E62A}" destId="{607A1835-3271-A14A-A4E8-423C4313702C}" srcOrd="2" destOrd="0" presId="urn:microsoft.com/office/officeart/2005/8/layout/orgChart1"/>
    <dgm:cxn modelId="{8F47A10A-1B3D-B64D-B4D7-D7959B6C81EB}" type="presParOf" srcId="{E6711629-7B03-4942-8B72-254341F6E62A}" destId="{8C2822DE-BCD8-B54E-988E-1E9EA7DE55B7}" srcOrd="3" destOrd="0" presId="urn:microsoft.com/office/officeart/2005/8/layout/orgChart1"/>
    <dgm:cxn modelId="{12E18470-9387-A444-8582-7299B0D9AC2E}" type="presParOf" srcId="{8C2822DE-BCD8-B54E-988E-1E9EA7DE55B7}" destId="{683974EE-84F5-0342-B1E3-84F2387EEA49}" srcOrd="0" destOrd="0" presId="urn:microsoft.com/office/officeart/2005/8/layout/orgChart1"/>
    <dgm:cxn modelId="{95C2B0F3-1472-BF40-BB24-EB1FD6D28E26}" type="presParOf" srcId="{683974EE-84F5-0342-B1E3-84F2387EEA49}" destId="{AE5D0BFF-6AF7-6943-8EE7-642635AEB1B3}" srcOrd="0" destOrd="0" presId="urn:microsoft.com/office/officeart/2005/8/layout/orgChart1"/>
    <dgm:cxn modelId="{A0DB1E90-3E71-824B-96CB-704A7496B0B8}" type="presParOf" srcId="{683974EE-84F5-0342-B1E3-84F2387EEA49}" destId="{5E228DAA-B5F5-2B41-8D88-A68ED5987944}" srcOrd="1" destOrd="0" presId="urn:microsoft.com/office/officeart/2005/8/layout/orgChart1"/>
    <dgm:cxn modelId="{2F8147AC-4FEF-364A-929C-BE3680866130}" type="presParOf" srcId="{8C2822DE-BCD8-B54E-988E-1E9EA7DE55B7}" destId="{FDCA47CE-FA0A-6644-BEE1-1D77DDA39A09}" srcOrd="1" destOrd="0" presId="urn:microsoft.com/office/officeart/2005/8/layout/orgChart1"/>
    <dgm:cxn modelId="{A4991B20-59CE-9642-B092-529461670361}" type="presParOf" srcId="{8C2822DE-BCD8-B54E-988E-1E9EA7DE55B7}" destId="{EA4C654B-104E-FC49-A281-D8FD16D88DC6}" srcOrd="2" destOrd="0" presId="urn:microsoft.com/office/officeart/2005/8/layout/orgChart1"/>
    <dgm:cxn modelId="{239B2BBD-A9E5-5C4E-854F-752E0F23FA8B}" type="presParOf" srcId="{E6711629-7B03-4942-8B72-254341F6E62A}" destId="{1B580882-2909-A645-A0EE-15B09E91837E}" srcOrd="4" destOrd="0" presId="urn:microsoft.com/office/officeart/2005/8/layout/orgChart1"/>
    <dgm:cxn modelId="{7A15EFC6-375D-7A44-BA02-A7211F82B120}" type="presParOf" srcId="{E6711629-7B03-4942-8B72-254341F6E62A}" destId="{7879551C-C02A-1242-9753-D839F4F3D78B}" srcOrd="5" destOrd="0" presId="urn:microsoft.com/office/officeart/2005/8/layout/orgChart1"/>
    <dgm:cxn modelId="{C426BEA5-F2FF-AA47-B89D-4980F9693BDB}" type="presParOf" srcId="{7879551C-C02A-1242-9753-D839F4F3D78B}" destId="{F2EBA880-43F1-4F45-9EC4-2750E5029361}" srcOrd="0" destOrd="0" presId="urn:microsoft.com/office/officeart/2005/8/layout/orgChart1"/>
    <dgm:cxn modelId="{D1A1D9A1-5980-5745-BD85-5B2A484FD43B}" type="presParOf" srcId="{F2EBA880-43F1-4F45-9EC4-2750E5029361}" destId="{94570406-B0E3-DA41-A36F-93413BD540FD}" srcOrd="0" destOrd="0" presId="urn:microsoft.com/office/officeart/2005/8/layout/orgChart1"/>
    <dgm:cxn modelId="{4FA05A71-C9E9-ED43-AA68-16131F7DAA71}" type="presParOf" srcId="{F2EBA880-43F1-4F45-9EC4-2750E5029361}" destId="{C13D0241-DC2C-574E-BA27-A26CAFDE2B9E}" srcOrd="1" destOrd="0" presId="urn:microsoft.com/office/officeart/2005/8/layout/orgChart1"/>
    <dgm:cxn modelId="{615F140C-F12C-824C-BB72-3F708D3AC824}" type="presParOf" srcId="{7879551C-C02A-1242-9753-D839F4F3D78B}" destId="{DFC940A2-F692-944A-AE11-3002792F51DD}" srcOrd="1" destOrd="0" presId="urn:microsoft.com/office/officeart/2005/8/layout/orgChart1"/>
    <dgm:cxn modelId="{314B7E4D-80A3-FB42-B2E2-6F641284047A}" type="presParOf" srcId="{7879551C-C02A-1242-9753-D839F4F3D78B}" destId="{F73AB33F-E43D-3749-B70B-6AF75DA457F3}" srcOrd="2" destOrd="0" presId="urn:microsoft.com/office/officeart/2005/8/layout/orgChart1"/>
    <dgm:cxn modelId="{32425463-4A69-6F45-84C0-D3AAA327C238}" type="presParOf" srcId="{E6711629-7B03-4942-8B72-254341F6E62A}" destId="{DFBBF8AD-B115-1244-A765-63A60DF3D73A}" srcOrd="6" destOrd="0" presId="urn:microsoft.com/office/officeart/2005/8/layout/orgChart1"/>
    <dgm:cxn modelId="{9F959BE9-728F-134C-B37A-D43165EF22FA}" type="presParOf" srcId="{E6711629-7B03-4942-8B72-254341F6E62A}" destId="{3C4D8B39-F906-CB4C-A1BD-4377C5B510DB}" srcOrd="7" destOrd="0" presId="urn:microsoft.com/office/officeart/2005/8/layout/orgChart1"/>
    <dgm:cxn modelId="{433E7D63-F80B-2142-A618-A34A3C94A225}" type="presParOf" srcId="{3C4D8B39-F906-CB4C-A1BD-4377C5B510DB}" destId="{D4D83D64-D5C1-914E-9493-2FB3F480CED4}" srcOrd="0" destOrd="0" presId="urn:microsoft.com/office/officeart/2005/8/layout/orgChart1"/>
    <dgm:cxn modelId="{337A0B25-2196-BD45-909E-C48C31AD89CE}" type="presParOf" srcId="{D4D83D64-D5C1-914E-9493-2FB3F480CED4}" destId="{79F5772E-5049-4D4C-B768-B67DF8AD699F}" srcOrd="0" destOrd="0" presId="urn:microsoft.com/office/officeart/2005/8/layout/orgChart1"/>
    <dgm:cxn modelId="{6FEAF2B9-5E0B-4A46-B57A-C36CACA50034}" type="presParOf" srcId="{D4D83D64-D5C1-914E-9493-2FB3F480CED4}" destId="{B34E2130-7F89-DA49-87CE-7216973C236A}" srcOrd="1" destOrd="0" presId="urn:microsoft.com/office/officeart/2005/8/layout/orgChart1"/>
    <dgm:cxn modelId="{44BF39AC-AF00-F440-A833-E9AA36702FCB}" type="presParOf" srcId="{3C4D8B39-F906-CB4C-A1BD-4377C5B510DB}" destId="{4A261975-0700-F740-A7A3-BBC006B51BC1}" srcOrd="1" destOrd="0" presId="urn:microsoft.com/office/officeart/2005/8/layout/orgChart1"/>
    <dgm:cxn modelId="{890971AE-F9B0-D945-8484-69BE33E251B4}" type="presParOf" srcId="{3C4D8B39-F906-CB4C-A1BD-4377C5B510DB}" destId="{86FB850E-7B8F-EE4F-A8C2-21F4C35635B8}" srcOrd="2" destOrd="0" presId="urn:microsoft.com/office/officeart/2005/8/layout/orgChart1"/>
    <dgm:cxn modelId="{2EB9A5E9-5DFB-D04A-8F4D-547E3CD29175}" type="presParOf" srcId="{D3CA4FC8-A31B-7544-9658-2B3B674B6900}" destId="{5A157908-FEFE-4F46-A7A7-ECBE8D7B25D6}" srcOrd="2" destOrd="0" presId="urn:microsoft.com/office/officeart/2005/8/layout/orgChart1"/>
    <dgm:cxn modelId="{1846D521-CD28-2E4A-B91A-62AE060C3EA6}" type="presParOf" srcId="{BEBB05D9-84F7-5E4F-91EE-B512C0F7A588}" destId="{4FC2203F-856B-A74B-ADE0-E27DE57EB525}" srcOrd="6" destOrd="0" presId="urn:microsoft.com/office/officeart/2005/8/layout/orgChart1"/>
    <dgm:cxn modelId="{E4B0B018-EEF4-3F4C-BE9D-5FBD7D6D72D2}" type="presParOf" srcId="{BEBB05D9-84F7-5E4F-91EE-B512C0F7A588}" destId="{A16F986D-42CF-2C4D-9DE2-8811AF2DE6E8}" srcOrd="7" destOrd="0" presId="urn:microsoft.com/office/officeart/2005/8/layout/orgChart1"/>
    <dgm:cxn modelId="{ACCF4A60-0E14-7246-8503-3D76F262DCA7}" type="presParOf" srcId="{A16F986D-42CF-2C4D-9DE2-8811AF2DE6E8}" destId="{D2C69920-9701-9646-945D-99EC291F58C5}" srcOrd="0" destOrd="0" presId="urn:microsoft.com/office/officeart/2005/8/layout/orgChart1"/>
    <dgm:cxn modelId="{182FA288-0CBA-7147-A024-DA210D4B37B4}" type="presParOf" srcId="{D2C69920-9701-9646-945D-99EC291F58C5}" destId="{310F3252-4EC4-0A44-B675-1AB99E1453CA}" srcOrd="0" destOrd="0" presId="urn:microsoft.com/office/officeart/2005/8/layout/orgChart1"/>
    <dgm:cxn modelId="{85D2958B-E185-3340-AAEC-622FF6E1BEAF}" type="presParOf" srcId="{D2C69920-9701-9646-945D-99EC291F58C5}" destId="{5D13D4DE-12F9-9A4A-819D-5120D2B73D2B}" srcOrd="1" destOrd="0" presId="urn:microsoft.com/office/officeart/2005/8/layout/orgChart1"/>
    <dgm:cxn modelId="{FFE1BA54-9143-D144-827D-49569C091752}" type="presParOf" srcId="{A16F986D-42CF-2C4D-9DE2-8811AF2DE6E8}" destId="{A48866AE-A44C-5C49-A9EE-90ED69748EF0}" srcOrd="1" destOrd="0" presId="urn:microsoft.com/office/officeart/2005/8/layout/orgChart1"/>
    <dgm:cxn modelId="{3C347BC5-9976-5E42-9B1A-CE3FA4CD3797}" type="presParOf" srcId="{A48866AE-A44C-5C49-A9EE-90ED69748EF0}" destId="{4BCFB38A-63A9-4E44-9DDC-F95B8DBF86FE}" srcOrd="0" destOrd="0" presId="urn:microsoft.com/office/officeart/2005/8/layout/orgChart1"/>
    <dgm:cxn modelId="{4B40C13B-EE7B-6F47-8B4D-4D505613F0B0}" type="presParOf" srcId="{A48866AE-A44C-5C49-A9EE-90ED69748EF0}" destId="{4657DCFF-BCB8-C545-A89E-DD0912EC7EF3}" srcOrd="1" destOrd="0" presId="urn:microsoft.com/office/officeart/2005/8/layout/orgChart1"/>
    <dgm:cxn modelId="{15CDC840-CA96-934F-91A6-65A6D7A22C21}" type="presParOf" srcId="{4657DCFF-BCB8-C545-A89E-DD0912EC7EF3}" destId="{35FB2E35-2D4D-084F-B173-C7E8C244E3F9}" srcOrd="0" destOrd="0" presId="urn:microsoft.com/office/officeart/2005/8/layout/orgChart1"/>
    <dgm:cxn modelId="{ACAAF52B-5ECB-AD4C-86A1-5179FFA42E70}" type="presParOf" srcId="{35FB2E35-2D4D-084F-B173-C7E8C244E3F9}" destId="{C83FDC0B-3427-5E41-8033-7927AD73742D}" srcOrd="0" destOrd="0" presId="urn:microsoft.com/office/officeart/2005/8/layout/orgChart1"/>
    <dgm:cxn modelId="{79DD59FB-0ED3-0646-BB09-E14E2EA2BBE0}" type="presParOf" srcId="{35FB2E35-2D4D-084F-B173-C7E8C244E3F9}" destId="{3EB9380A-0081-1E4A-831B-A55754427EEC}" srcOrd="1" destOrd="0" presId="urn:microsoft.com/office/officeart/2005/8/layout/orgChart1"/>
    <dgm:cxn modelId="{261C8A94-33BA-0044-9F48-A87F723190AD}" type="presParOf" srcId="{4657DCFF-BCB8-C545-A89E-DD0912EC7EF3}" destId="{F8CA047C-1D07-9B41-8861-6D15918155A5}" srcOrd="1" destOrd="0" presId="urn:microsoft.com/office/officeart/2005/8/layout/orgChart1"/>
    <dgm:cxn modelId="{BB87D24C-222B-6E49-A005-286707557FBE}" type="presParOf" srcId="{4657DCFF-BCB8-C545-A89E-DD0912EC7EF3}" destId="{522B8BB9-C17C-4640-A894-ACA217324E94}" srcOrd="2" destOrd="0" presId="urn:microsoft.com/office/officeart/2005/8/layout/orgChart1"/>
    <dgm:cxn modelId="{427B5304-9CD6-A747-A9A4-599D2615DCDF}" type="presParOf" srcId="{A48866AE-A44C-5C49-A9EE-90ED69748EF0}" destId="{943E1180-9295-5F44-84F7-A4D0754FC856}" srcOrd="2" destOrd="0" presId="urn:microsoft.com/office/officeart/2005/8/layout/orgChart1"/>
    <dgm:cxn modelId="{682B8579-C058-8D4A-9938-A9EA82BB60FE}" type="presParOf" srcId="{A48866AE-A44C-5C49-A9EE-90ED69748EF0}" destId="{95D49CAB-772E-6C44-9074-C460158E1D30}" srcOrd="3" destOrd="0" presId="urn:microsoft.com/office/officeart/2005/8/layout/orgChart1"/>
    <dgm:cxn modelId="{D4A830E8-2B72-1149-AF45-AD89E7FAD3D7}" type="presParOf" srcId="{95D49CAB-772E-6C44-9074-C460158E1D30}" destId="{FFBF377D-524F-EC45-B645-91B7BB1114EB}" srcOrd="0" destOrd="0" presId="urn:microsoft.com/office/officeart/2005/8/layout/orgChart1"/>
    <dgm:cxn modelId="{6526DBF5-7019-474E-AFF8-35397FD772AC}" type="presParOf" srcId="{FFBF377D-524F-EC45-B645-91B7BB1114EB}" destId="{7F9E2AB1-A9FF-3E41-9562-9AE099746535}" srcOrd="0" destOrd="0" presId="urn:microsoft.com/office/officeart/2005/8/layout/orgChart1"/>
    <dgm:cxn modelId="{48440D39-CF87-E343-A057-47029F90C1F8}" type="presParOf" srcId="{FFBF377D-524F-EC45-B645-91B7BB1114EB}" destId="{DEF7FC9C-12D0-654C-BACA-2BD27DE4D158}" srcOrd="1" destOrd="0" presId="urn:microsoft.com/office/officeart/2005/8/layout/orgChart1"/>
    <dgm:cxn modelId="{8AD9D9A4-609B-7448-82DA-D970B5022550}" type="presParOf" srcId="{95D49CAB-772E-6C44-9074-C460158E1D30}" destId="{C0A5451D-4593-334B-A2F1-FBF5207277E1}" srcOrd="1" destOrd="0" presId="urn:microsoft.com/office/officeart/2005/8/layout/orgChart1"/>
    <dgm:cxn modelId="{C3F36B6B-10A2-DD4B-A016-CD2FF87F347D}" type="presParOf" srcId="{95D49CAB-772E-6C44-9074-C460158E1D30}" destId="{6F3B6139-38F8-8C4C-A74E-6848C7063361}" srcOrd="2" destOrd="0" presId="urn:microsoft.com/office/officeart/2005/8/layout/orgChart1"/>
    <dgm:cxn modelId="{7EB39801-62ED-A94B-AA74-5166A29901B4}" type="presParOf" srcId="{A16F986D-42CF-2C4D-9DE2-8811AF2DE6E8}" destId="{ED2416B9-A4F6-854B-9D4F-9EBED444E275}" srcOrd="2" destOrd="0" presId="urn:microsoft.com/office/officeart/2005/8/layout/orgChart1"/>
    <dgm:cxn modelId="{CD07BA67-DA8A-0347-90CA-796497038D1C}" type="presParOf" srcId="{BEBB05D9-84F7-5E4F-91EE-B512C0F7A588}" destId="{007C9CD1-A4B6-4444-A9C7-5C38FF0564D6}" srcOrd="8" destOrd="0" presId="urn:microsoft.com/office/officeart/2005/8/layout/orgChart1"/>
    <dgm:cxn modelId="{C2126422-F3AD-A94C-9D58-F40E1EEB85B3}" type="presParOf" srcId="{BEBB05D9-84F7-5E4F-91EE-B512C0F7A588}" destId="{EDDA66E7-6B3B-FC42-B9FE-0863547D18FE}" srcOrd="9" destOrd="0" presId="urn:microsoft.com/office/officeart/2005/8/layout/orgChart1"/>
    <dgm:cxn modelId="{AD178216-7FE1-E941-8E7F-D887E07B06DB}" type="presParOf" srcId="{EDDA66E7-6B3B-FC42-B9FE-0863547D18FE}" destId="{BA8C18E0-41A0-EA4C-BA1D-A3717578D0BA}" srcOrd="0" destOrd="0" presId="urn:microsoft.com/office/officeart/2005/8/layout/orgChart1"/>
    <dgm:cxn modelId="{7634D687-6F22-D049-997D-1D4D73A1345A}" type="presParOf" srcId="{BA8C18E0-41A0-EA4C-BA1D-A3717578D0BA}" destId="{BC7EFAA4-B799-8143-A4DA-5D9F362036DF}" srcOrd="0" destOrd="0" presId="urn:microsoft.com/office/officeart/2005/8/layout/orgChart1"/>
    <dgm:cxn modelId="{7ECD0C0E-AE4B-1847-A6B7-ABA19EFB7C25}" type="presParOf" srcId="{BA8C18E0-41A0-EA4C-BA1D-A3717578D0BA}" destId="{ACDC28CA-9004-D747-A33D-6993B078FDE8}" srcOrd="1" destOrd="0" presId="urn:microsoft.com/office/officeart/2005/8/layout/orgChart1"/>
    <dgm:cxn modelId="{25D60755-9045-A740-8850-D1F1C339E6A9}" type="presParOf" srcId="{EDDA66E7-6B3B-FC42-B9FE-0863547D18FE}" destId="{5AF8CD82-A171-B14B-ABEA-B55862A04593}" srcOrd="1" destOrd="0" presId="urn:microsoft.com/office/officeart/2005/8/layout/orgChart1"/>
    <dgm:cxn modelId="{B7623EA4-50A6-2543-968A-1BF237983D5B}" type="presParOf" srcId="{5AF8CD82-A171-B14B-ABEA-B55862A04593}" destId="{025486D5-EE3B-B049-8BD5-DEDEB8A53343}" srcOrd="0" destOrd="0" presId="urn:microsoft.com/office/officeart/2005/8/layout/orgChart1"/>
    <dgm:cxn modelId="{44E5D56E-7237-5C47-A25A-8B0BE4AC70B5}" type="presParOf" srcId="{5AF8CD82-A171-B14B-ABEA-B55862A04593}" destId="{7BDAF307-D507-F548-B78A-687079B0FF7B}" srcOrd="1" destOrd="0" presId="urn:microsoft.com/office/officeart/2005/8/layout/orgChart1"/>
    <dgm:cxn modelId="{FBE54640-741F-974A-B4CF-3CEFEDBF3813}" type="presParOf" srcId="{7BDAF307-D507-F548-B78A-687079B0FF7B}" destId="{A28EF2DA-60E6-BE46-B354-AD0771FADFA9}" srcOrd="0" destOrd="0" presId="urn:microsoft.com/office/officeart/2005/8/layout/orgChart1"/>
    <dgm:cxn modelId="{2FBE92E6-A5B6-C345-9549-F3AEC5FBB110}" type="presParOf" srcId="{A28EF2DA-60E6-BE46-B354-AD0771FADFA9}" destId="{08BD608E-DA28-CA4F-BC8B-59D240E47ED0}" srcOrd="0" destOrd="0" presId="urn:microsoft.com/office/officeart/2005/8/layout/orgChart1"/>
    <dgm:cxn modelId="{6D4D182E-7F27-4C4A-BD3A-458475276538}" type="presParOf" srcId="{A28EF2DA-60E6-BE46-B354-AD0771FADFA9}" destId="{8926E128-50FD-A94A-953D-122495F56A4B}" srcOrd="1" destOrd="0" presId="urn:microsoft.com/office/officeart/2005/8/layout/orgChart1"/>
    <dgm:cxn modelId="{09157BF0-F1ED-5046-BD79-9D802282E75F}" type="presParOf" srcId="{7BDAF307-D507-F548-B78A-687079B0FF7B}" destId="{F1AF2BCB-D4E1-0840-8815-EA1415BB7A34}" srcOrd="1" destOrd="0" presId="urn:microsoft.com/office/officeart/2005/8/layout/orgChart1"/>
    <dgm:cxn modelId="{4B9D7BDC-284A-8148-AD6D-7DE1B4EFF6FE}" type="presParOf" srcId="{7BDAF307-D507-F548-B78A-687079B0FF7B}" destId="{FDB95736-C5BB-F345-B2BA-0E7E93A83E3D}" srcOrd="2" destOrd="0" presId="urn:microsoft.com/office/officeart/2005/8/layout/orgChart1"/>
    <dgm:cxn modelId="{73CD1A95-E2D5-C744-9ED6-B3473A08243B}" type="presParOf" srcId="{5AF8CD82-A171-B14B-ABEA-B55862A04593}" destId="{11544567-4E7D-874A-A323-79860C8BFE55}" srcOrd="2" destOrd="0" presId="urn:microsoft.com/office/officeart/2005/8/layout/orgChart1"/>
    <dgm:cxn modelId="{B989AEA3-67C6-944B-BB35-A2DD8DEF9868}" type="presParOf" srcId="{5AF8CD82-A171-B14B-ABEA-B55862A04593}" destId="{46F11163-8C39-5849-B077-3D9E33B9006C}" srcOrd="3" destOrd="0" presId="urn:microsoft.com/office/officeart/2005/8/layout/orgChart1"/>
    <dgm:cxn modelId="{F0B39729-BF6D-CA40-9315-4FEEA04B0A4C}" type="presParOf" srcId="{46F11163-8C39-5849-B077-3D9E33B9006C}" destId="{C4EC9F41-7999-BC4B-BF1B-F4C615A3F6B8}" srcOrd="0" destOrd="0" presId="urn:microsoft.com/office/officeart/2005/8/layout/orgChart1"/>
    <dgm:cxn modelId="{54B19C2E-77D6-4342-95EF-0360FA85FD55}" type="presParOf" srcId="{C4EC9F41-7999-BC4B-BF1B-F4C615A3F6B8}" destId="{DD02CF50-91F3-724F-857A-02AD96D66C14}" srcOrd="0" destOrd="0" presId="urn:microsoft.com/office/officeart/2005/8/layout/orgChart1"/>
    <dgm:cxn modelId="{DAD9B394-28C0-CD49-87CB-6FF907500153}" type="presParOf" srcId="{C4EC9F41-7999-BC4B-BF1B-F4C615A3F6B8}" destId="{A3F636A8-E8A3-CE45-9EBB-2132475AE804}" srcOrd="1" destOrd="0" presId="urn:microsoft.com/office/officeart/2005/8/layout/orgChart1"/>
    <dgm:cxn modelId="{606CBE6F-7BFD-314B-9398-582FC492C616}" type="presParOf" srcId="{46F11163-8C39-5849-B077-3D9E33B9006C}" destId="{B9B7FA08-CA57-ED49-AE20-8AB77123F1E0}" srcOrd="1" destOrd="0" presId="urn:microsoft.com/office/officeart/2005/8/layout/orgChart1"/>
    <dgm:cxn modelId="{116C88CF-80DB-6748-BB58-4883C757FEC8}" type="presParOf" srcId="{46F11163-8C39-5849-B077-3D9E33B9006C}" destId="{D97304C2-A15F-1A49-B054-C0AADD70B893}" srcOrd="2" destOrd="0" presId="urn:microsoft.com/office/officeart/2005/8/layout/orgChart1"/>
    <dgm:cxn modelId="{0B48C030-3821-704F-BF76-A8A6D7EBAFFF}" type="presParOf" srcId="{EDDA66E7-6B3B-FC42-B9FE-0863547D18FE}" destId="{B264CBE0-8957-8A42-9A72-B93533421D2E}" srcOrd="2" destOrd="0" presId="urn:microsoft.com/office/officeart/2005/8/layout/orgChart1"/>
    <dgm:cxn modelId="{FF873E75-CFF0-F743-ACA4-2E3779A2A3BF}" type="presParOf" srcId="{BEBB05D9-84F7-5E4F-91EE-B512C0F7A588}" destId="{022F5611-961D-214E-9A68-9DC5DA166B08}" srcOrd="10" destOrd="0" presId="urn:microsoft.com/office/officeart/2005/8/layout/orgChart1"/>
    <dgm:cxn modelId="{28957B1D-6844-7F4E-9710-22C6CEB2BF1E}" type="presParOf" srcId="{BEBB05D9-84F7-5E4F-91EE-B512C0F7A588}" destId="{9E2D1D7F-A1E6-4A4A-8FCA-1ECA406BCCF8}" srcOrd="11" destOrd="0" presId="urn:microsoft.com/office/officeart/2005/8/layout/orgChart1"/>
    <dgm:cxn modelId="{9A071D0C-FB36-0445-A082-9E28EF3171E1}" type="presParOf" srcId="{9E2D1D7F-A1E6-4A4A-8FCA-1ECA406BCCF8}" destId="{AE140292-BFE6-FB40-9389-F9FE49E43197}" srcOrd="0" destOrd="0" presId="urn:microsoft.com/office/officeart/2005/8/layout/orgChart1"/>
    <dgm:cxn modelId="{8ACCEB65-46B1-8346-8698-23B15D217937}" type="presParOf" srcId="{AE140292-BFE6-FB40-9389-F9FE49E43197}" destId="{A3E89FA6-BB99-CD4C-95BB-E9796C7DD822}" srcOrd="0" destOrd="0" presId="urn:microsoft.com/office/officeart/2005/8/layout/orgChart1"/>
    <dgm:cxn modelId="{E6697E0F-5CC6-F041-803F-8BC6B4C46848}" type="presParOf" srcId="{AE140292-BFE6-FB40-9389-F9FE49E43197}" destId="{5F8D5EA8-9561-464A-B9E6-19072D449F11}" srcOrd="1" destOrd="0" presId="urn:microsoft.com/office/officeart/2005/8/layout/orgChart1"/>
    <dgm:cxn modelId="{DAA98968-1F5F-0A43-AB6D-7D80066BCC46}" type="presParOf" srcId="{9E2D1D7F-A1E6-4A4A-8FCA-1ECA406BCCF8}" destId="{C1AAA9D0-064D-6544-A7C5-FF79C8D0A139}" srcOrd="1" destOrd="0" presId="urn:microsoft.com/office/officeart/2005/8/layout/orgChart1"/>
    <dgm:cxn modelId="{798ECB1C-F728-644F-991A-F5F6ED56CD6E}" type="presParOf" srcId="{C1AAA9D0-064D-6544-A7C5-FF79C8D0A139}" destId="{9280B722-7DAA-A645-A4A7-AC624D30AF9E}" srcOrd="0" destOrd="0" presId="urn:microsoft.com/office/officeart/2005/8/layout/orgChart1"/>
    <dgm:cxn modelId="{E0D35510-E443-CA46-9CF6-A427F5850184}" type="presParOf" srcId="{C1AAA9D0-064D-6544-A7C5-FF79C8D0A139}" destId="{F23BE66E-CFD4-E046-94AA-AE7B8F1EE765}" srcOrd="1" destOrd="0" presId="urn:microsoft.com/office/officeart/2005/8/layout/orgChart1"/>
    <dgm:cxn modelId="{639BD367-E9DA-274C-B469-40C4B31E4A5A}" type="presParOf" srcId="{F23BE66E-CFD4-E046-94AA-AE7B8F1EE765}" destId="{F95612E4-0DC0-C644-9AC2-336259C03094}" srcOrd="0" destOrd="0" presId="urn:microsoft.com/office/officeart/2005/8/layout/orgChart1"/>
    <dgm:cxn modelId="{39A344E6-52E3-CD42-A3B8-A69FBF5A4F19}" type="presParOf" srcId="{F95612E4-0DC0-C644-9AC2-336259C03094}" destId="{F7EF8985-ACFE-D147-B5BC-61525EADB463}" srcOrd="0" destOrd="0" presId="urn:microsoft.com/office/officeart/2005/8/layout/orgChart1"/>
    <dgm:cxn modelId="{DF67F954-FDDA-2146-B623-E1068CFF9943}" type="presParOf" srcId="{F95612E4-0DC0-C644-9AC2-336259C03094}" destId="{7870FA1E-7F6E-2B42-9534-C15E0F8573CB}" srcOrd="1" destOrd="0" presId="urn:microsoft.com/office/officeart/2005/8/layout/orgChart1"/>
    <dgm:cxn modelId="{617A28DC-18F1-6F46-AE63-8A0930530A15}" type="presParOf" srcId="{F23BE66E-CFD4-E046-94AA-AE7B8F1EE765}" destId="{95CFD041-68C6-BE4E-9CB9-2EDBB44B2E36}" srcOrd="1" destOrd="0" presId="urn:microsoft.com/office/officeart/2005/8/layout/orgChart1"/>
    <dgm:cxn modelId="{73909C14-3DD1-3B45-AEE5-059E38D663CE}" type="presParOf" srcId="{F23BE66E-CFD4-E046-94AA-AE7B8F1EE765}" destId="{E3A62353-911E-D445-9C2A-DC1818C2EE1C}" srcOrd="2" destOrd="0" presId="urn:microsoft.com/office/officeart/2005/8/layout/orgChart1"/>
    <dgm:cxn modelId="{FBF8E0A4-1D62-7943-B52C-D74D792CD521}" type="presParOf" srcId="{C1AAA9D0-064D-6544-A7C5-FF79C8D0A139}" destId="{C1B7EA30-5D72-F14E-8FC9-B400B09919CB}" srcOrd="2" destOrd="0" presId="urn:microsoft.com/office/officeart/2005/8/layout/orgChart1"/>
    <dgm:cxn modelId="{C7F2B5A9-C861-9D44-A4D3-F5D54163FBAE}" type="presParOf" srcId="{C1AAA9D0-064D-6544-A7C5-FF79C8D0A139}" destId="{64740616-627E-FE47-9F39-52B49A9C57C3}" srcOrd="3" destOrd="0" presId="urn:microsoft.com/office/officeart/2005/8/layout/orgChart1"/>
    <dgm:cxn modelId="{78CB0894-405A-6B4D-9559-A21F6F6AE2FE}" type="presParOf" srcId="{64740616-627E-FE47-9F39-52B49A9C57C3}" destId="{CF4BF7A1-E96A-D344-A094-001E9F823636}" srcOrd="0" destOrd="0" presId="urn:microsoft.com/office/officeart/2005/8/layout/orgChart1"/>
    <dgm:cxn modelId="{938DA0F8-9BC5-214D-A210-ADCAD6D98814}" type="presParOf" srcId="{CF4BF7A1-E96A-D344-A094-001E9F823636}" destId="{F5A25744-B6F9-6148-B0E4-3217D7AD353C}" srcOrd="0" destOrd="0" presId="urn:microsoft.com/office/officeart/2005/8/layout/orgChart1"/>
    <dgm:cxn modelId="{390AE42E-6D4D-E24D-8D60-0D802957FE07}" type="presParOf" srcId="{CF4BF7A1-E96A-D344-A094-001E9F823636}" destId="{F1E4CDEF-B02A-BD43-95EB-4F85E3235C11}" srcOrd="1" destOrd="0" presId="urn:microsoft.com/office/officeart/2005/8/layout/orgChart1"/>
    <dgm:cxn modelId="{DB48B5A1-985A-2249-B99C-93BE2282493D}" type="presParOf" srcId="{64740616-627E-FE47-9F39-52B49A9C57C3}" destId="{20C22C02-597A-2843-B042-F7EFD368F440}" srcOrd="1" destOrd="0" presId="urn:microsoft.com/office/officeart/2005/8/layout/orgChart1"/>
    <dgm:cxn modelId="{4C58F0D3-7766-C044-917A-9992377EC948}" type="presParOf" srcId="{64740616-627E-FE47-9F39-52B49A9C57C3}" destId="{4C431214-51F5-164F-91AC-217D49C5508A}" srcOrd="2" destOrd="0" presId="urn:microsoft.com/office/officeart/2005/8/layout/orgChart1"/>
    <dgm:cxn modelId="{EBCAAA76-6CFF-1E4D-ABAB-D7E6739CE60E}" type="presParOf" srcId="{C1AAA9D0-064D-6544-A7C5-FF79C8D0A139}" destId="{3E74BDCF-BE76-7A4B-862A-CC100233FA1A}" srcOrd="4" destOrd="0" presId="urn:microsoft.com/office/officeart/2005/8/layout/orgChart1"/>
    <dgm:cxn modelId="{14367CFC-6CC0-0445-A0E7-84C8E15C5622}" type="presParOf" srcId="{C1AAA9D0-064D-6544-A7C5-FF79C8D0A139}" destId="{C2EFE353-44C3-FD45-A853-F822F5D7491B}" srcOrd="5" destOrd="0" presId="urn:microsoft.com/office/officeart/2005/8/layout/orgChart1"/>
    <dgm:cxn modelId="{1A818782-4F2E-D74F-8069-75D6324179D5}" type="presParOf" srcId="{C2EFE353-44C3-FD45-A853-F822F5D7491B}" destId="{417D5C0E-9B5E-3547-B62D-1D51CC748D46}" srcOrd="0" destOrd="0" presId="urn:microsoft.com/office/officeart/2005/8/layout/orgChart1"/>
    <dgm:cxn modelId="{16D3385F-3B57-834F-BD61-6B70DE6B6465}" type="presParOf" srcId="{417D5C0E-9B5E-3547-B62D-1D51CC748D46}" destId="{03596709-4100-BD4D-9D27-93301621C716}" srcOrd="0" destOrd="0" presId="urn:microsoft.com/office/officeart/2005/8/layout/orgChart1"/>
    <dgm:cxn modelId="{83642DDC-880E-3443-A0D8-2F91E0A1C5D0}" type="presParOf" srcId="{417D5C0E-9B5E-3547-B62D-1D51CC748D46}" destId="{63ECE30A-C126-F64A-9483-E1B9D8C2D532}" srcOrd="1" destOrd="0" presId="urn:microsoft.com/office/officeart/2005/8/layout/orgChart1"/>
    <dgm:cxn modelId="{1CB475BA-BB73-D14E-B4B6-91C316765A12}" type="presParOf" srcId="{C2EFE353-44C3-FD45-A853-F822F5D7491B}" destId="{D49E54D2-45D2-2843-B14C-6094CA2B4A5A}" srcOrd="1" destOrd="0" presId="urn:microsoft.com/office/officeart/2005/8/layout/orgChart1"/>
    <dgm:cxn modelId="{5C452C73-3DEB-8E4A-87A4-90F9467EAB43}" type="presParOf" srcId="{C2EFE353-44C3-FD45-A853-F822F5D7491B}" destId="{99703FE0-757A-ED4E-97C2-DF3799088E05}" srcOrd="2" destOrd="0" presId="urn:microsoft.com/office/officeart/2005/8/layout/orgChart1"/>
    <dgm:cxn modelId="{354016E7-32FB-3341-A654-2CDEC46E4927}" type="presParOf" srcId="{C1AAA9D0-064D-6544-A7C5-FF79C8D0A139}" destId="{86594218-C4AA-6C42-9509-10C78C4C15FE}" srcOrd="6" destOrd="0" presId="urn:microsoft.com/office/officeart/2005/8/layout/orgChart1"/>
    <dgm:cxn modelId="{C86DF3B1-6AA3-B64B-A879-544B105DDA7B}" type="presParOf" srcId="{C1AAA9D0-064D-6544-A7C5-FF79C8D0A139}" destId="{F6AC3E2B-D331-3C45-AC9C-F102DA0A4F46}" srcOrd="7" destOrd="0" presId="urn:microsoft.com/office/officeart/2005/8/layout/orgChart1"/>
    <dgm:cxn modelId="{9AB8F7DB-9809-2E4E-AAF3-038C4F52D2C7}" type="presParOf" srcId="{F6AC3E2B-D331-3C45-AC9C-F102DA0A4F46}" destId="{9958B635-D01F-434B-8104-8C1CDA605639}" srcOrd="0" destOrd="0" presId="urn:microsoft.com/office/officeart/2005/8/layout/orgChart1"/>
    <dgm:cxn modelId="{A5D07969-603D-6943-A4AC-03D386EB4678}" type="presParOf" srcId="{9958B635-D01F-434B-8104-8C1CDA605639}" destId="{ECA07FCB-48F0-0B43-B5E5-D6C33865035E}" srcOrd="0" destOrd="0" presId="urn:microsoft.com/office/officeart/2005/8/layout/orgChart1"/>
    <dgm:cxn modelId="{AE9275D3-0A71-9B48-89CB-C66F325C1DA0}" type="presParOf" srcId="{9958B635-D01F-434B-8104-8C1CDA605639}" destId="{0663BED7-AA87-4846-835A-D1C261F7A18D}" srcOrd="1" destOrd="0" presId="urn:microsoft.com/office/officeart/2005/8/layout/orgChart1"/>
    <dgm:cxn modelId="{012419C9-E61E-934A-8552-972F34742EDB}" type="presParOf" srcId="{F6AC3E2B-D331-3C45-AC9C-F102DA0A4F46}" destId="{BA9E430F-3F51-5E4E-9EAA-A71F11E8CC40}" srcOrd="1" destOrd="0" presId="urn:microsoft.com/office/officeart/2005/8/layout/orgChart1"/>
    <dgm:cxn modelId="{EE11BB79-4383-C34B-A1F9-56A86C1E1947}" type="presParOf" srcId="{F6AC3E2B-D331-3C45-AC9C-F102DA0A4F46}" destId="{9406B490-0F7D-8B45-A755-C4AD622CC0DB}" srcOrd="2" destOrd="0" presId="urn:microsoft.com/office/officeart/2005/8/layout/orgChart1"/>
    <dgm:cxn modelId="{4AACEBD8-62D5-CB4A-8803-32CB3C4F75FE}" type="presParOf" srcId="{9E2D1D7F-A1E6-4A4A-8FCA-1ECA406BCCF8}" destId="{A6B58682-0736-7945-A2A3-D7A2A7318B0E}" srcOrd="2" destOrd="0" presId="urn:microsoft.com/office/officeart/2005/8/layout/orgChart1"/>
    <dgm:cxn modelId="{2575F72C-0A5E-8E4E-BDCD-4C76A6068EDB}" type="presParOf" srcId="{05E2DBF1-AB90-2B41-BACD-77BD48AA30C2}" destId="{35E4E634-1C1A-B542-8A84-F51E77B3765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94218-C4AA-6C42-9509-10C78C4C15FE}">
      <dsp:nvSpPr>
        <dsp:cNvPr id="0" name=""/>
        <dsp:cNvSpPr/>
      </dsp:nvSpPr>
      <dsp:spPr>
        <a:xfrm>
          <a:off x="9138947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74BDCF-BE76-7A4B-862A-CC100233FA1A}">
      <dsp:nvSpPr>
        <dsp:cNvPr id="0" name=""/>
        <dsp:cNvSpPr/>
      </dsp:nvSpPr>
      <dsp:spPr>
        <a:xfrm>
          <a:off x="9138947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7EA30-5D72-F14E-8FC9-B400B09919CB}">
      <dsp:nvSpPr>
        <dsp:cNvPr id="0" name=""/>
        <dsp:cNvSpPr/>
      </dsp:nvSpPr>
      <dsp:spPr>
        <a:xfrm>
          <a:off x="9138947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0B722-7DAA-A645-A4A7-AC624D30AF9E}">
      <dsp:nvSpPr>
        <dsp:cNvPr id="0" name=""/>
        <dsp:cNvSpPr/>
      </dsp:nvSpPr>
      <dsp:spPr>
        <a:xfrm>
          <a:off x="9138947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F5611-961D-214E-9A68-9DC5DA166B08}">
      <dsp:nvSpPr>
        <dsp:cNvPr id="0" name=""/>
        <dsp:cNvSpPr/>
      </dsp:nvSpPr>
      <dsp:spPr>
        <a:xfrm>
          <a:off x="5258241" y="384499"/>
          <a:ext cx="4472051" cy="310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228"/>
              </a:lnTo>
              <a:lnTo>
                <a:pt x="4472051" y="155228"/>
              </a:lnTo>
              <a:lnTo>
                <a:pt x="4472051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544567-4E7D-874A-A323-79860C8BFE55}">
      <dsp:nvSpPr>
        <dsp:cNvPr id="0" name=""/>
        <dsp:cNvSpPr/>
      </dsp:nvSpPr>
      <dsp:spPr>
        <a:xfrm>
          <a:off x="7350127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486D5-EE3B-B049-8BD5-DEDEB8A53343}">
      <dsp:nvSpPr>
        <dsp:cNvPr id="0" name=""/>
        <dsp:cNvSpPr/>
      </dsp:nvSpPr>
      <dsp:spPr>
        <a:xfrm>
          <a:off x="7350127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C9CD1-A4B6-4444-A9C7-5C38FF0564D6}">
      <dsp:nvSpPr>
        <dsp:cNvPr id="0" name=""/>
        <dsp:cNvSpPr/>
      </dsp:nvSpPr>
      <dsp:spPr>
        <a:xfrm>
          <a:off x="5258241" y="384499"/>
          <a:ext cx="2683230" cy="310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228"/>
              </a:lnTo>
              <a:lnTo>
                <a:pt x="2683230" y="155228"/>
              </a:lnTo>
              <a:lnTo>
                <a:pt x="268323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3E1180-9295-5F44-84F7-A4D0754FC856}">
      <dsp:nvSpPr>
        <dsp:cNvPr id="0" name=""/>
        <dsp:cNvSpPr/>
      </dsp:nvSpPr>
      <dsp:spPr>
        <a:xfrm>
          <a:off x="5561306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CFB38A-63A9-4E44-9DDC-F95B8DBF86FE}">
      <dsp:nvSpPr>
        <dsp:cNvPr id="0" name=""/>
        <dsp:cNvSpPr/>
      </dsp:nvSpPr>
      <dsp:spPr>
        <a:xfrm>
          <a:off x="5561306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2203F-856B-A74B-ADE0-E27DE57EB525}">
      <dsp:nvSpPr>
        <dsp:cNvPr id="0" name=""/>
        <dsp:cNvSpPr/>
      </dsp:nvSpPr>
      <dsp:spPr>
        <a:xfrm>
          <a:off x="5258241" y="384499"/>
          <a:ext cx="894410" cy="310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228"/>
              </a:lnTo>
              <a:lnTo>
                <a:pt x="894410" y="155228"/>
              </a:lnTo>
              <a:lnTo>
                <a:pt x="89441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BF8AD-B115-1244-A765-63A60DF3D73A}">
      <dsp:nvSpPr>
        <dsp:cNvPr id="0" name=""/>
        <dsp:cNvSpPr/>
      </dsp:nvSpPr>
      <dsp:spPr>
        <a:xfrm>
          <a:off x="3772486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80882-2909-A645-A0EE-15B09E91837E}">
      <dsp:nvSpPr>
        <dsp:cNvPr id="0" name=""/>
        <dsp:cNvSpPr/>
      </dsp:nvSpPr>
      <dsp:spPr>
        <a:xfrm>
          <a:off x="3772486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A1835-3271-A14A-A4E8-423C4313702C}">
      <dsp:nvSpPr>
        <dsp:cNvPr id="0" name=""/>
        <dsp:cNvSpPr/>
      </dsp:nvSpPr>
      <dsp:spPr>
        <a:xfrm>
          <a:off x="3772486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9F985-3AC5-8941-9708-175B8B3923F6}">
      <dsp:nvSpPr>
        <dsp:cNvPr id="0" name=""/>
        <dsp:cNvSpPr/>
      </dsp:nvSpPr>
      <dsp:spPr>
        <a:xfrm>
          <a:off x="3772486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56ADAF-EE61-A141-876F-36B98E07807B}">
      <dsp:nvSpPr>
        <dsp:cNvPr id="0" name=""/>
        <dsp:cNvSpPr/>
      </dsp:nvSpPr>
      <dsp:spPr>
        <a:xfrm>
          <a:off x="4363831" y="384499"/>
          <a:ext cx="894410" cy="310456"/>
        </a:xfrm>
        <a:custGeom>
          <a:avLst/>
          <a:gdLst/>
          <a:ahLst/>
          <a:cxnLst/>
          <a:rect l="0" t="0" r="0" b="0"/>
          <a:pathLst>
            <a:path>
              <a:moveTo>
                <a:pt x="894410" y="0"/>
              </a:moveTo>
              <a:lnTo>
                <a:pt x="894410" y="155228"/>
              </a:lnTo>
              <a:lnTo>
                <a:pt x="0" y="155228"/>
              </a:lnTo>
              <a:lnTo>
                <a:pt x="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0D227-7FBF-8C45-82D0-ACC89272A329}">
      <dsp:nvSpPr>
        <dsp:cNvPr id="0" name=""/>
        <dsp:cNvSpPr/>
      </dsp:nvSpPr>
      <dsp:spPr>
        <a:xfrm>
          <a:off x="1983665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10406-5239-6A42-9F47-EE1C847F6ACD}">
      <dsp:nvSpPr>
        <dsp:cNvPr id="0" name=""/>
        <dsp:cNvSpPr/>
      </dsp:nvSpPr>
      <dsp:spPr>
        <a:xfrm>
          <a:off x="1983665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F7B52-D2A5-B74C-A67B-5A64EEAC2AD5}">
      <dsp:nvSpPr>
        <dsp:cNvPr id="0" name=""/>
        <dsp:cNvSpPr/>
      </dsp:nvSpPr>
      <dsp:spPr>
        <a:xfrm>
          <a:off x="1983665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647559-D3A8-2140-A310-98339630C6A1}">
      <dsp:nvSpPr>
        <dsp:cNvPr id="0" name=""/>
        <dsp:cNvSpPr/>
      </dsp:nvSpPr>
      <dsp:spPr>
        <a:xfrm>
          <a:off x="1983665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AE4CB-1D25-C049-BF2D-F3F4FE791B27}">
      <dsp:nvSpPr>
        <dsp:cNvPr id="0" name=""/>
        <dsp:cNvSpPr/>
      </dsp:nvSpPr>
      <dsp:spPr>
        <a:xfrm>
          <a:off x="2575011" y="384499"/>
          <a:ext cx="2683230" cy="310456"/>
        </a:xfrm>
        <a:custGeom>
          <a:avLst/>
          <a:gdLst/>
          <a:ahLst/>
          <a:cxnLst/>
          <a:rect l="0" t="0" r="0" b="0"/>
          <a:pathLst>
            <a:path>
              <a:moveTo>
                <a:pt x="2683230" y="0"/>
              </a:moveTo>
              <a:lnTo>
                <a:pt x="2683230" y="155228"/>
              </a:lnTo>
              <a:lnTo>
                <a:pt x="0" y="155228"/>
              </a:lnTo>
              <a:lnTo>
                <a:pt x="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13E7E-1F67-A646-8D6F-E42220FA89C4}">
      <dsp:nvSpPr>
        <dsp:cNvPr id="0" name=""/>
        <dsp:cNvSpPr/>
      </dsp:nvSpPr>
      <dsp:spPr>
        <a:xfrm>
          <a:off x="194845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01A0CF-97FC-0742-B937-800333D9282D}">
      <dsp:nvSpPr>
        <dsp:cNvPr id="0" name=""/>
        <dsp:cNvSpPr/>
      </dsp:nvSpPr>
      <dsp:spPr>
        <a:xfrm>
          <a:off x="194845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F60CE-97FF-BE4F-82F2-FBC1DF10F55E}">
      <dsp:nvSpPr>
        <dsp:cNvPr id="0" name=""/>
        <dsp:cNvSpPr/>
      </dsp:nvSpPr>
      <dsp:spPr>
        <a:xfrm>
          <a:off x="194845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0FEB7-B574-594B-A23D-0A0D25F386F9}">
      <dsp:nvSpPr>
        <dsp:cNvPr id="0" name=""/>
        <dsp:cNvSpPr/>
      </dsp:nvSpPr>
      <dsp:spPr>
        <a:xfrm>
          <a:off x="194845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08C2D7-8315-A645-90DD-16637AA2973D}">
      <dsp:nvSpPr>
        <dsp:cNvPr id="0" name=""/>
        <dsp:cNvSpPr/>
      </dsp:nvSpPr>
      <dsp:spPr>
        <a:xfrm>
          <a:off x="786190" y="384499"/>
          <a:ext cx="4472051" cy="310456"/>
        </a:xfrm>
        <a:custGeom>
          <a:avLst/>
          <a:gdLst/>
          <a:ahLst/>
          <a:cxnLst/>
          <a:rect l="0" t="0" r="0" b="0"/>
          <a:pathLst>
            <a:path>
              <a:moveTo>
                <a:pt x="4472051" y="0"/>
              </a:moveTo>
              <a:lnTo>
                <a:pt x="4472051" y="155228"/>
              </a:lnTo>
              <a:lnTo>
                <a:pt x="0" y="155228"/>
              </a:lnTo>
              <a:lnTo>
                <a:pt x="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9C44B-EA06-614A-82C4-ED103A6ED5C8}">
      <dsp:nvSpPr>
        <dsp:cNvPr id="0" name=""/>
        <dsp:cNvSpPr/>
      </dsp:nvSpPr>
      <dsp:spPr>
        <a:xfrm>
          <a:off x="3720780" y="405"/>
          <a:ext cx="3074923" cy="38409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Synonym Dictionary</a:t>
          </a:r>
        </a:p>
      </dsp:txBody>
      <dsp:txXfrm>
        <a:off x="3720780" y="405"/>
        <a:ext cx="3074923" cy="384093"/>
      </dsp:txXfrm>
    </dsp:sp>
    <dsp:sp modelId="{47C10F1C-3266-2D4F-AF8D-B43F1B6EAAD8}">
      <dsp:nvSpPr>
        <dsp:cNvPr id="0" name=""/>
        <dsp:cNvSpPr/>
      </dsp:nvSpPr>
      <dsp:spPr>
        <a:xfrm>
          <a:off x="47008" y="694956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colors</a:t>
          </a:r>
        </a:p>
      </dsp:txBody>
      <dsp:txXfrm>
        <a:off x="47008" y="694956"/>
        <a:ext cx="1478364" cy="739182"/>
      </dsp:txXfrm>
    </dsp:sp>
    <dsp:sp modelId="{CBAC8BC1-AD79-6C45-9B9C-70285BEA06AB}">
      <dsp:nvSpPr>
        <dsp:cNvPr id="0" name=""/>
        <dsp:cNvSpPr/>
      </dsp:nvSpPr>
      <dsp:spPr>
        <a:xfrm>
          <a:off x="416599" y="1744594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pink</a:t>
          </a:r>
        </a:p>
      </dsp:txBody>
      <dsp:txXfrm>
        <a:off x="416599" y="1744594"/>
        <a:ext cx="1478364" cy="739182"/>
      </dsp:txXfrm>
    </dsp:sp>
    <dsp:sp modelId="{1EA55A99-0FFA-5A42-AC70-18CF898CD890}">
      <dsp:nvSpPr>
        <dsp:cNvPr id="0" name=""/>
        <dsp:cNvSpPr/>
      </dsp:nvSpPr>
      <dsp:spPr>
        <a:xfrm>
          <a:off x="416599" y="2794233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green</a:t>
          </a:r>
        </a:p>
      </dsp:txBody>
      <dsp:txXfrm>
        <a:off x="416599" y="2794233"/>
        <a:ext cx="1478364" cy="739182"/>
      </dsp:txXfrm>
    </dsp:sp>
    <dsp:sp modelId="{5C1AD566-D74E-354A-8DDA-8C04434C4ED2}">
      <dsp:nvSpPr>
        <dsp:cNvPr id="0" name=""/>
        <dsp:cNvSpPr/>
      </dsp:nvSpPr>
      <dsp:spPr>
        <a:xfrm>
          <a:off x="416599" y="3843871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silver</a:t>
          </a:r>
        </a:p>
      </dsp:txBody>
      <dsp:txXfrm>
        <a:off x="416599" y="3843871"/>
        <a:ext cx="1478364" cy="739182"/>
      </dsp:txXfrm>
    </dsp:sp>
    <dsp:sp modelId="{21662AB9-B9D8-6A42-AFF4-A93902AF48BA}">
      <dsp:nvSpPr>
        <dsp:cNvPr id="0" name=""/>
        <dsp:cNvSpPr/>
      </dsp:nvSpPr>
      <dsp:spPr>
        <a:xfrm>
          <a:off x="416599" y="4893510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416599" y="4893510"/>
        <a:ext cx="1478364" cy="739182"/>
      </dsp:txXfrm>
    </dsp:sp>
    <dsp:sp modelId="{71078C9A-4006-164F-85E9-930F19C94AF8}">
      <dsp:nvSpPr>
        <dsp:cNvPr id="0" name=""/>
        <dsp:cNvSpPr/>
      </dsp:nvSpPr>
      <dsp:spPr>
        <a:xfrm>
          <a:off x="1835829" y="694956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</a:t>
          </a:r>
        </a:p>
      </dsp:txBody>
      <dsp:txXfrm>
        <a:off x="1835829" y="694956"/>
        <a:ext cx="1478364" cy="739182"/>
      </dsp:txXfrm>
    </dsp:sp>
    <dsp:sp modelId="{56497D55-B2A7-054A-8784-8D3505E5A289}">
      <dsp:nvSpPr>
        <dsp:cNvPr id="0" name=""/>
        <dsp:cNvSpPr/>
      </dsp:nvSpPr>
      <dsp:spPr>
        <a:xfrm>
          <a:off x="2205420" y="1744594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ae2 headset</a:t>
          </a:r>
        </a:p>
      </dsp:txBody>
      <dsp:txXfrm>
        <a:off x="2205420" y="1744594"/>
        <a:ext cx="1478364" cy="739182"/>
      </dsp:txXfrm>
    </dsp:sp>
    <dsp:sp modelId="{A729D37F-3018-D140-9B58-4E15C0E59FD4}">
      <dsp:nvSpPr>
        <dsp:cNvPr id="0" name=""/>
        <dsp:cNvSpPr/>
      </dsp:nvSpPr>
      <dsp:spPr>
        <a:xfrm>
          <a:off x="2205420" y="2794233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 go</a:t>
          </a:r>
        </a:p>
      </dsp:txBody>
      <dsp:txXfrm>
        <a:off x="2205420" y="2794233"/>
        <a:ext cx="1478364" cy="739182"/>
      </dsp:txXfrm>
    </dsp:sp>
    <dsp:sp modelId="{E2962CD0-8234-3349-AA08-3E3F69D24427}">
      <dsp:nvSpPr>
        <dsp:cNvPr id="0" name=""/>
        <dsp:cNvSpPr/>
      </dsp:nvSpPr>
      <dsp:spPr>
        <a:xfrm>
          <a:off x="2205420" y="3843871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wireless headsets</a:t>
          </a:r>
        </a:p>
      </dsp:txBody>
      <dsp:txXfrm>
        <a:off x="2205420" y="3843871"/>
        <a:ext cx="1478364" cy="739182"/>
      </dsp:txXfrm>
    </dsp:sp>
    <dsp:sp modelId="{6228A80A-1EF8-494C-893E-89FEA3658CD8}">
      <dsp:nvSpPr>
        <dsp:cNvPr id="0" name=""/>
        <dsp:cNvSpPr/>
      </dsp:nvSpPr>
      <dsp:spPr>
        <a:xfrm>
          <a:off x="2205420" y="4893510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2205420" y="4893510"/>
        <a:ext cx="1478364" cy="739182"/>
      </dsp:txXfrm>
    </dsp:sp>
    <dsp:sp modelId="{D31E8E0A-E705-B340-B75D-200F1370C9E1}">
      <dsp:nvSpPr>
        <dsp:cNvPr id="0" name=""/>
        <dsp:cNvSpPr/>
      </dsp:nvSpPr>
      <dsp:spPr>
        <a:xfrm>
          <a:off x="3624649" y="694956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life</a:t>
          </a:r>
        </a:p>
      </dsp:txBody>
      <dsp:txXfrm>
        <a:off x="3624649" y="694956"/>
        <a:ext cx="1478364" cy="739182"/>
      </dsp:txXfrm>
    </dsp:sp>
    <dsp:sp modelId="{C36AE320-1CE7-B04F-AC24-B4886AA964A7}">
      <dsp:nvSpPr>
        <dsp:cNvPr id="0" name=""/>
        <dsp:cNvSpPr/>
      </dsp:nvSpPr>
      <dsp:spPr>
        <a:xfrm>
          <a:off x="3994240" y="1744594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bateery</a:t>
          </a: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sp:txBody>
      <dsp:txXfrm>
        <a:off x="3994240" y="1744594"/>
        <a:ext cx="1478364" cy="739182"/>
      </dsp:txXfrm>
    </dsp:sp>
    <dsp:sp modelId="{AE5D0BFF-6AF7-6943-8EE7-642635AEB1B3}">
      <dsp:nvSpPr>
        <dsp:cNvPr id="0" name=""/>
        <dsp:cNvSpPr/>
      </dsp:nvSpPr>
      <dsp:spPr>
        <a:xfrm>
          <a:off x="3994240" y="2794233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batery</a:t>
          </a: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sp:txBody>
      <dsp:txXfrm>
        <a:off x="3994240" y="2794233"/>
        <a:ext cx="1478364" cy="739182"/>
      </dsp:txXfrm>
    </dsp:sp>
    <dsp:sp modelId="{94570406-B0E3-DA41-A36F-93413BD540FD}">
      <dsp:nvSpPr>
        <dsp:cNvPr id="0" name=""/>
        <dsp:cNvSpPr/>
      </dsp:nvSpPr>
      <dsp:spPr>
        <a:xfrm>
          <a:off x="3994240" y="3843871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battery life</a:t>
          </a:r>
        </a:p>
      </dsp:txBody>
      <dsp:txXfrm>
        <a:off x="3994240" y="3843871"/>
        <a:ext cx="1478364" cy="739182"/>
      </dsp:txXfrm>
    </dsp:sp>
    <dsp:sp modelId="{79F5772E-5049-4D4C-B768-B67DF8AD699F}">
      <dsp:nvSpPr>
        <dsp:cNvPr id="0" name=""/>
        <dsp:cNvSpPr/>
      </dsp:nvSpPr>
      <dsp:spPr>
        <a:xfrm>
          <a:off x="3994240" y="4893510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3994240" y="4893510"/>
        <a:ext cx="1478364" cy="739182"/>
      </dsp:txXfrm>
    </dsp:sp>
    <dsp:sp modelId="{310F3252-4EC4-0A44-B675-1AB99E1453CA}">
      <dsp:nvSpPr>
        <dsp:cNvPr id="0" name=""/>
        <dsp:cNvSpPr/>
      </dsp:nvSpPr>
      <dsp:spPr>
        <a:xfrm>
          <a:off x="5413470" y="694956"/>
          <a:ext cx="1478364" cy="739182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</a:t>
          </a:r>
        </a:p>
      </dsp:txBody>
      <dsp:txXfrm>
        <a:off x="5413470" y="694956"/>
        <a:ext cx="1478364" cy="739182"/>
      </dsp:txXfrm>
    </dsp:sp>
    <dsp:sp modelId="{C83FDC0B-3427-5E41-8033-7927AD73742D}">
      <dsp:nvSpPr>
        <dsp:cNvPr id="0" name=""/>
        <dsp:cNvSpPr/>
      </dsp:nvSpPr>
      <dsp:spPr>
        <a:xfrm>
          <a:off x="5783061" y="1744594"/>
          <a:ext cx="1478364" cy="739182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sz="21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sp:txBody>
      <dsp:txXfrm>
        <a:off x="5783061" y="1744594"/>
        <a:ext cx="1478364" cy="739182"/>
      </dsp:txXfrm>
    </dsp:sp>
    <dsp:sp modelId="{7F9E2AB1-A9FF-3E41-9562-9AE099746535}">
      <dsp:nvSpPr>
        <dsp:cNvPr id="0" name=""/>
        <dsp:cNvSpPr/>
      </dsp:nvSpPr>
      <dsp:spPr>
        <a:xfrm>
          <a:off x="5783061" y="2794233"/>
          <a:ext cx="1478364" cy="739182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 / </a:t>
          </a: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sz="21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sp:txBody>
      <dsp:txXfrm>
        <a:off x="5783061" y="2794233"/>
        <a:ext cx="1478364" cy="739182"/>
      </dsp:txXfrm>
    </dsp:sp>
    <dsp:sp modelId="{BC7EFAA4-B799-8143-A4DA-5D9F362036DF}">
      <dsp:nvSpPr>
        <dsp:cNvPr id="0" name=""/>
        <dsp:cNvSpPr/>
      </dsp:nvSpPr>
      <dsp:spPr>
        <a:xfrm>
          <a:off x="7202290" y="694956"/>
          <a:ext cx="1478364" cy="73918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assistant</a:t>
          </a:r>
        </a:p>
      </dsp:txBody>
      <dsp:txXfrm>
        <a:off x="7202290" y="694956"/>
        <a:ext cx="1478364" cy="739182"/>
      </dsp:txXfrm>
    </dsp:sp>
    <dsp:sp modelId="{08BD608E-DA28-CA4F-BC8B-59D240E47ED0}">
      <dsp:nvSpPr>
        <dsp:cNvPr id="0" name=""/>
        <dsp:cNvSpPr/>
      </dsp:nvSpPr>
      <dsp:spPr>
        <a:xfrm>
          <a:off x="7571881" y="1744594"/>
          <a:ext cx="1478364" cy="73918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siri</a:t>
          </a: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assistant</a:t>
          </a:r>
        </a:p>
      </dsp:txBody>
      <dsp:txXfrm>
        <a:off x="7571881" y="1744594"/>
        <a:ext cx="1478364" cy="739182"/>
      </dsp:txXfrm>
    </dsp:sp>
    <dsp:sp modelId="{DD02CF50-91F3-724F-857A-02AD96D66C14}">
      <dsp:nvSpPr>
        <dsp:cNvPr id="0" name=""/>
        <dsp:cNvSpPr/>
      </dsp:nvSpPr>
      <dsp:spPr>
        <a:xfrm>
          <a:off x="7571881" y="2794233"/>
          <a:ext cx="1478364" cy="73918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voice assistant</a:t>
          </a:r>
        </a:p>
      </dsp:txBody>
      <dsp:txXfrm>
        <a:off x="7571881" y="2794233"/>
        <a:ext cx="1478364" cy="739182"/>
      </dsp:txXfrm>
    </dsp:sp>
    <dsp:sp modelId="{A3E89FA6-BB99-CD4C-95BB-E9796C7DD822}">
      <dsp:nvSpPr>
        <dsp:cNvPr id="0" name=""/>
        <dsp:cNvSpPr/>
      </dsp:nvSpPr>
      <dsp:spPr>
        <a:xfrm>
          <a:off x="8991111" y="694956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8991111" y="694956"/>
        <a:ext cx="1478364" cy="739182"/>
      </dsp:txXfrm>
    </dsp:sp>
    <dsp:sp modelId="{F7EF8985-ACFE-D147-B5BC-61525EADB463}">
      <dsp:nvSpPr>
        <dsp:cNvPr id="0" name=""/>
        <dsp:cNvSpPr/>
      </dsp:nvSpPr>
      <dsp:spPr>
        <a:xfrm>
          <a:off x="9360702" y="1744594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1744594"/>
        <a:ext cx="1478364" cy="739182"/>
      </dsp:txXfrm>
    </dsp:sp>
    <dsp:sp modelId="{F5A25744-B6F9-6148-B0E4-3217D7AD353C}">
      <dsp:nvSpPr>
        <dsp:cNvPr id="0" name=""/>
        <dsp:cNvSpPr/>
      </dsp:nvSpPr>
      <dsp:spPr>
        <a:xfrm>
          <a:off x="9360702" y="2794233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2794233"/>
        <a:ext cx="1478364" cy="739182"/>
      </dsp:txXfrm>
    </dsp:sp>
    <dsp:sp modelId="{03596709-4100-BD4D-9D27-93301621C716}">
      <dsp:nvSpPr>
        <dsp:cNvPr id="0" name=""/>
        <dsp:cNvSpPr/>
      </dsp:nvSpPr>
      <dsp:spPr>
        <a:xfrm>
          <a:off x="9360702" y="3843871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3843871"/>
        <a:ext cx="1478364" cy="739182"/>
      </dsp:txXfrm>
    </dsp:sp>
    <dsp:sp modelId="{ECA07FCB-48F0-0B43-B5E5-D6C33865035E}">
      <dsp:nvSpPr>
        <dsp:cNvPr id="0" name=""/>
        <dsp:cNvSpPr/>
      </dsp:nvSpPr>
      <dsp:spPr>
        <a:xfrm>
          <a:off x="9360702" y="4893510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4893510"/>
        <a:ext cx="1478364" cy="739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94218-C4AA-6C42-9509-10C78C4C15FE}">
      <dsp:nvSpPr>
        <dsp:cNvPr id="0" name=""/>
        <dsp:cNvSpPr/>
      </dsp:nvSpPr>
      <dsp:spPr>
        <a:xfrm>
          <a:off x="9138947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74BDCF-BE76-7A4B-862A-CC100233FA1A}">
      <dsp:nvSpPr>
        <dsp:cNvPr id="0" name=""/>
        <dsp:cNvSpPr/>
      </dsp:nvSpPr>
      <dsp:spPr>
        <a:xfrm>
          <a:off x="9138947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7EA30-5D72-F14E-8FC9-B400B09919CB}">
      <dsp:nvSpPr>
        <dsp:cNvPr id="0" name=""/>
        <dsp:cNvSpPr/>
      </dsp:nvSpPr>
      <dsp:spPr>
        <a:xfrm>
          <a:off x="9138947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0B722-7DAA-A645-A4A7-AC624D30AF9E}">
      <dsp:nvSpPr>
        <dsp:cNvPr id="0" name=""/>
        <dsp:cNvSpPr/>
      </dsp:nvSpPr>
      <dsp:spPr>
        <a:xfrm>
          <a:off x="9138947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F5611-961D-214E-9A68-9DC5DA166B08}">
      <dsp:nvSpPr>
        <dsp:cNvPr id="0" name=""/>
        <dsp:cNvSpPr/>
      </dsp:nvSpPr>
      <dsp:spPr>
        <a:xfrm>
          <a:off x="5258241" y="384499"/>
          <a:ext cx="4472051" cy="310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228"/>
              </a:lnTo>
              <a:lnTo>
                <a:pt x="4472051" y="155228"/>
              </a:lnTo>
              <a:lnTo>
                <a:pt x="4472051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544567-4E7D-874A-A323-79860C8BFE55}">
      <dsp:nvSpPr>
        <dsp:cNvPr id="0" name=""/>
        <dsp:cNvSpPr/>
      </dsp:nvSpPr>
      <dsp:spPr>
        <a:xfrm>
          <a:off x="7350127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486D5-EE3B-B049-8BD5-DEDEB8A53343}">
      <dsp:nvSpPr>
        <dsp:cNvPr id="0" name=""/>
        <dsp:cNvSpPr/>
      </dsp:nvSpPr>
      <dsp:spPr>
        <a:xfrm>
          <a:off x="7350127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C9CD1-A4B6-4444-A9C7-5C38FF0564D6}">
      <dsp:nvSpPr>
        <dsp:cNvPr id="0" name=""/>
        <dsp:cNvSpPr/>
      </dsp:nvSpPr>
      <dsp:spPr>
        <a:xfrm>
          <a:off x="5258241" y="384499"/>
          <a:ext cx="2683230" cy="310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228"/>
              </a:lnTo>
              <a:lnTo>
                <a:pt x="2683230" y="155228"/>
              </a:lnTo>
              <a:lnTo>
                <a:pt x="268323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3E1180-9295-5F44-84F7-A4D0754FC856}">
      <dsp:nvSpPr>
        <dsp:cNvPr id="0" name=""/>
        <dsp:cNvSpPr/>
      </dsp:nvSpPr>
      <dsp:spPr>
        <a:xfrm>
          <a:off x="5561306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CFB38A-63A9-4E44-9DDC-F95B8DBF86FE}">
      <dsp:nvSpPr>
        <dsp:cNvPr id="0" name=""/>
        <dsp:cNvSpPr/>
      </dsp:nvSpPr>
      <dsp:spPr>
        <a:xfrm>
          <a:off x="5561306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2203F-856B-A74B-ADE0-E27DE57EB525}">
      <dsp:nvSpPr>
        <dsp:cNvPr id="0" name=""/>
        <dsp:cNvSpPr/>
      </dsp:nvSpPr>
      <dsp:spPr>
        <a:xfrm>
          <a:off x="5258241" y="384499"/>
          <a:ext cx="894410" cy="310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228"/>
              </a:lnTo>
              <a:lnTo>
                <a:pt x="894410" y="155228"/>
              </a:lnTo>
              <a:lnTo>
                <a:pt x="89441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BF8AD-B115-1244-A765-63A60DF3D73A}">
      <dsp:nvSpPr>
        <dsp:cNvPr id="0" name=""/>
        <dsp:cNvSpPr/>
      </dsp:nvSpPr>
      <dsp:spPr>
        <a:xfrm>
          <a:off x="3772486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80882-2909-A645-A0EE-15B09E91837E}">
      <dsp:nvSpPr>
        <dsp:cNvPr id="0" name=""/>
        <dsp:cNvSpPr/>
      </dsp:nvSpPr>
      <dsp:spPr>
        <a:xfrm>
          <a:off x="3772486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A1835-3271-A14A-A4E8-423C4313702C}">
      <dsp:nvSpPr>
        <dsp:cNvPr id="0" name=""/>
        <dsp:cNvSpPr/>
      </dsp:nvSpPr>
      <dsp:spPr>
        <a:xfrm>
          <a:off x="3772486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9F985-3AC5-8941-9708-175B8B3923F6}">
      <dsp:nvSpPr>
        <dsp:cNvPr id="0" name=""/>
        <dsp:cNvSpPr/>
      </dsp:nvSpPr>
      <dsp:spPr>
        <a:xfrm>
          <a:off x="3772486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56ADAF-EE61-A141-876F-36B98E07807B}">
      <dsp:nvSpPr>
        <dsp:cNvPr id="0" name=""/>
        <dsp:cNvSpPr/>
      </dsp:nvSpPr>
      <dsp:spPr>
        <a:xfrm>
          <a:off x="4363831" y="384499"/>
          <a:ext cx="894410" cy="310456"/>
        </a:xfrm>
        <a:custGeom>
          <a:avLst/>
          <a:gdLst/>
          <a:ahLst/>
          <a:cxnLst/>
          <a:rect l="0" t="0" r="0" b="0"/>
          <a:pathLst>
            <a:path>
              <a:moveTo>
                <a:pt x="894410" y="0"/>
              </a:moveTo>
              <a:lnTo>
                <a:pt x="894410" y="155228"/>
              </a:lnTo>
              <a:lnTo>
                <a:pt x="0" y="155228"/>
              </a:lnTo>
              <a:lnTo>
                <a:pt x="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0D227-7FBF-8C45-82D0-ACC89272A329}">
      <dsp:nvSpPr>
        <dsp:cNvPr id="0" name=""/>
        <dsp:cNvSpPr/>
      </dsp:nvSpPr>
      <dsp:spPr>
        <a:xfrm>
          <a:off x="1983665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10406-5239-6A42-9F47-EE1C847F6ACD}">
      <dsp:nvSpPr>
        <dsp:cNvPr id="0" name=""/>
        <dsp:cNvSpPr/>
      </dsp:nvSpPr>
      <dsp:spPr>
        <a:xfrm>
          <a:off x="1983665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F7B52-D2A5-B74C-A67B-5A64EEAC2AD5}">
      <dsp:nvSpPr>
        <dsp:cNvPr id="0" name=""/>
        <dsp:cNvSpPr/>
      </dsp:nvSpPr>
      <dsp:spPr>
        <a:xfrm>
          <a:off x="1983665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647559-D3A8-2140-A310-98339630C6A1}">
      <dsp:nvSpPr>
        <dsp:cNvPr id="0" name=""/>
        <dsp:cNvSpPr/>
      </dsp:nvSpPr>
      <dsp:spPr>
        <a:xfrm>
          <a:off x="1983665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AE4CB-1D25-C049-BF2D-F3F4FE791B27}">
      <dsp:nvSpPr>
        <dsp:cNvPr id="0" name=""/>
        <dsp:cNvSpPr/>
      </dsp:nvSpPr>
      <dsp:spPr>
        <a:xfrm>
          <a:off x="2575011" y="384499"/>
          <a:ext cx="2683230" cy="310456"/>
        </a:xfrm>
        <a:custGeom>
          <a:avLst/>
          <a:gdLst/>
          <a:ahLst/>
          <a:cxnLst/>
          <a:rect l="0" t="0" r="0" b="0"/>
          <a:pathLst>
            <a:path>
              <a:moveTo>
                <a:pt x="2683230" y="0"/>
              </a:moveTo>
              <a:lnTo>
                <a:pt x="2683230" y="155228"/>
              </a:lnTo>
              <a:lnTo>
                <a:pt x="0" y="155228"/>
              </a:lnTo>
              <a:lnTo>
                <a:pt x="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13E7E-1F67-A646-8D6F-E42220FA89C4}">
      <dsp:nvSpPr>
        <dsp:cNvPr id="0" name=""/>
        <dsp:cNvSpPr/>
      </dsp:nvSpPr>
      <dsp:spPr>
        <a:xfrm>
          <a:off x="194845" y="1434138"/>
          <a:ext cx="221754" cy="3828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962"/>
              </a:lnTo>
              <a:lnTo>
                <a:pt x="221754" y="38289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01A0CF-97FC-0742-B937-800333D9282D}">
      <dsp:nvSpPr>
        <dsp:cNvPr id="0" name=""/>
        <dsp:cNvSpPr/>
      </dsp:nvSpPr>
      <dsp:spPr>
        <a:xfrm>
          <a:off x="194845" y="1434138"/>
          <a:ext cx="221754" cy="2779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9324"/>
              </a:lnTo>
              <a:lnTo>
                <a:pt x="221754" y="2779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F60CE-97FF-BE4F-82F2-FBC1DF10F55E}">
      <dsp:nvSpPr>
        <dsp:cNvPr id="0" name=""/>
        <dsp:cNvSpPr/>
      </dsp:nvSpPr>
      <dsp:spPr>
        <a:xfrm>
          <a:off x="194845" y="1434138"/>
          <a:ext cx="221754" cy="172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9685"/>
              </a:lnTo>
              <a:lnTo>
                <a:pt x="221754" y="1729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0FEB7-B574-594B-A23D-0A0D25F386F9}">
      <dsp:nvSpPr>
        <dsp:cNvPr id="0" name=""/>
        <dsp:cNvSpPr/>
      </dsp:nvSpPr>
      <dsp:spPr>
        <a:xfrm>
          <a:off x="194845" y="1434138"/>
          <a:ext cx="221754" cy="68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47"/>
              </a:lnTo>
              <a:lnTo>
                <a:pt x="221754" y="6800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08C2D7-8315-A645-90DD-16637AA2973D}">
      <dsp:nvSpPr>
        <dsp:cNvPr id="0" name=""/>
        <dsp:cNvSpPr/>
      </dsp:nvSpPr>
      <dsp:spPr>
        <a:xfrm>
          <a:off x="786190" y="384499"/>
          <a:ext cx="4472051" cy="310456"/>
        </a:xfrm>
        <a:custGeom>
          <a:avLst/>
          <a:gdLst/>
          <a:ahLst/>
          <a:cxnLst/>
          <a:rect l="0" t="0" r="0" b="0"/>
          <a:pathLst>
            <a:path>
              <a:moveTo>
                <a:pt x="4472051" y="0"/>
              </a:moveTo>
              <a:lnTo>
                <a:pt x="4472051" y="155228"/>
              </a:lnTo>
              <a:lnTo>
                <a:pt x="0" y="155228"/>
              </a:lnTo>
              <a:lnTo>
                <a:pt x="0" y="310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9C44B-EA06-614A-82C4-ED103A6ED5C8}">
      <dsp:nvSpPr>
        <dsp:cNvPr id="0" name=""/>
        <dsp:cNvSpPr/>
      </dsp:nvSpPr>
      <dsp:spPr>
        <a:xfrm>
          <a:off x="3720780" y="405"/>
          <a:ext cx="3074923" cy="38409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Synonym Dictionary</a:t>
          </a:r>
        </a:p>
      </dsp:txBody>
      <dsp:txXfrm>
        <a:off x="3720780" y="405"/>
        <a:ext cx="3074923" cy="384093"/>
      </dsp:txXfrm>
    </dsp:sp>
    <dsp:sp modelId="{47C10F1C-3266-2D4F-AF8D-B43F1B6EAAD8}">
      <dsp:nvSpPr>
        <dsp:cNvPr id="0" name=""/>
        <dsp:cNvSpPr/>
      </dsp:nvSpPr>
      <dsp:spPr>
        <a:xfrm>
          <a:off x="47008" y="694956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colors</a:t>
          </a:r>
        </a:p>
      </dsp:txBody>
      <dsp:txXfrm>
        <a:off x="47008" y="694956"/>
        <a:ext cx="1478364" cy="739182"/>
      </dsp:txXfrm>
    </dsp:sp>
    <dsp:sp modelId="{CBAC8BC1-AD79-6C45-9B9C-70285BEA06AB}">
      <dsp:nvSpPr>
        <dsp:cNvPr id="0" name=""/>
        <dsp:cNvSpPr/>
      </dsp:nvSpPr>
      <dsp:spPr>
        <a:xfrm>
          <a:off x="416599" y="1744594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pink</a:t>
          </a:r>
        </a:p>
      </dsp:txBody>
      <dsp:txXfrm>
        <a:off x="416599" y="1744594"/>
        <a:ext cx="1478364" cy="739182"/>
      </dsp:txXfrm>
    </dsp:sp>
    <dsp:sp modelId="{1EA55A99-0FFA-5A42-AC70-18CF898CD890}">
      <dsp:nvSpPr>
        <dsp:cNvPr id="0" name=""/>
        <dsp:cNvSpPr/>
      </dsp:nvSpPr>
      <dsp:spPr>
        <a:xfrm>
          <a:off x="416599" y="2794233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green</a:t>
          </a:r>
        </a:p>
      </dsp:txBody>
      <dsp:txXfrm>
        <a:off x="416599" y="2794233"/>
        <a:ext cx="1478364" cy="739182"/>
      </dsp:txXfrm>
    </dsp:sp>
    <dsp:sp modelId="{5C1AD566-D74E-354A-8DDA-8C04434C4ED2}">
      <dsp:nvSpPr>
        <dsp:cNvPr id="0" name=""/>
        <dsp:cNvSpPr/>
      </dsp:nvSpPr>
      <dsp:spPr>
        <a:xfrm>
          <a:off x="416599" y="3843871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silver</a:t>
          </a:r>
        </a:p>
      </dsp:txBody>
      <dsp:txXfrm>
        <a:off x="416599" y="3843871"/>
        <a:ext cx="1478364" cy="739182"/>
      </dsp:txXfrm>
    </dsp:sp>
    <dsp:sp modelId="{21662AB9-B9D8-6A42-AFF4-A93902AF48BA}">
      <dsp:nvSpPr>
        <dsp:cNvPr id="0" name=""/>
        <dsp:cNvSpPr/>
      </dsp:nvSpPr>
      <dsp:spPr>
        <a:xfrm>
          <a:off x="416599" y="4893510"/>
          <a:ext cx="1478364" cy="739182"/>
        </a:xfrm>
        <a:prstGeom prst="rect">
          <a:avLst/>
        </a:prstGeom>
        <a:solidFill>
          <a:srgbClr val="D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416599" y="4893510"/>
        <a:ext cx="1478364" cy="739182"/>
      </dsp:txXfrm>
    </dsp:sp>
    <dsp:sp modelId="{71078C9A-4006-164F-85E9-930F19C94AF8}">
      <dsp:nvSpPr>
        <dsp:cNvPr id="0" name=""/>
        <dsp:cNvSpPr/>
      </dsp:nvSpPr>
      <dsp:spPr>
        <a:xfrm>
          <a:off x="1835829" y="694956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</a:t>
          </a:r>
        </a:p>
      </dsp:txBody>
      <dsp:txXfrm>
        <a:off x="1835829" y="694956"/>
        <a:ext cx="1478364" cy="739182"/>
      </dsp:txXfrm>
    </dsp:sp>
    <dsp:sp modelId="{56497D55-B2A7-054A-8784-8D3505E5A289}">
      <dsp:nvSpPr>
        <dsp:cNvPr id="0" name=""/>
        <dsp:cNvSpPr/>
      </dsp:nvSpPr>
      <dsp:spPr>
        <a:xfrm>
          <a:off x="2205420" y="1744594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ae2 headset</a:t>
          </a:r>
        </a:p>
      </dsp:txBody>
      <dsp:txXfrm>
        <a:off x="2205420" y="1744594"/>
        <a:ext cx="1478364" cy="739182"/>
      </dsp:txXfrm>
    </dsp:sp>
    <dsp:sp modelId="{A729D37F-3018-D140-9B58-4E15C0E59FD4}">
      <dsp:nvSpPr>
        <dsp:cNvPr id="0" name=""/>
        <dsp:cNvSpPr/>
      </dsp:nvSpPr>
      <dsp:spPr>
        <a:xfrm>
          <a:off x="2205420" y="2794233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headset go</a:t>
          </a:r>
        </a:p>
      </dsp:txBody>
      <dsp:txXfrm>
        <a:off x="2205420" y="2794233"/>
        <a:ext cx="1478364" cy="739182"/>
      </dsp:txXfrm>
    </dsp:sp>
    <dsp:sp modelId="{E2962CD0-8234-3349-AA08-3E3F69D24427}">
      <dsp:nvSpPr>
        <dsp:cNvPr id="0" name=""/>
        <dsp:cNvSpPr/>
      </dsp:nvSpPr>
      <dsp:spPr>
        <a:xfrm>
          <a:off x="2205420" y="3843871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wireless headsets</a:t>
          </a:r>
        </a:p>
      </dsp:txBody>
      <dsp:txXfrm>
        <a:off x="2205420" y="3843871"/>
        <a:ext cx="1478364" cy="739182"/>
      </dsp:txXfrm>
    </dsp:sp>
    <dsp:sp modelId="{6228A80A-1EF8-494C-893E-89FEA3658CD8}">
      <dsp:nvSpPr>
        <dsp:cNvPr id="0" name=""/>
        <dsp:cNvSpPr/>
      </dsp:nvSpPr>
      <dsp:spPr>
        <a:xfrm>
          <a:off x="2205420" y="4893510"/>
          <a:ext cx="1478364" cy="739182"/>
        </a:xfrm>
        <a:prstGeom prst="rect">
          <a:avLst/>
        </a:prstGeom>
        <a:solidFill>
          <a:srgbClr val="FF9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2205420" y="4893510"/>
        <a:ext cx="1478364" cy="739182"/>
      </dsp:txXfrm>
    </dsp:sp>
    <dsp:sp modelId="{D31E8E0A-E705-B340-B75D-200F1370C9E1}">
      <dsp:nvSpPr>
        <dsp:cNvPr id="0" name=""/>
        <dsp:cNvSpPr/>
      </dsp:nvSpPr>
      <dsp:spPr>
        <a:xfrm>
          <a:off x="3624649" y="694956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life</a:t>
          </a:r>
        </a:p>
      </dsp:txBody>
      <dsp:txXfrm>
        <a:off x="3624649" y="694956"/>
        <a:ext cx="1478364" cy="739182"/>
      </dsp:txXfrm>
    </dsp:sp>
    <dsp:sp modelId="{C36AE320-1CE7-B04F-AC24-B4886AA964A7}">
      <dsp:nvSpPr>
        <dsp:cNvPr id="0" name=""/>
        <dsp:cNvSpPr/>
      </dsp:nvSpPr>
      <dsp:spPr>
        <a:xfrm>
          <a:off x="3994240" y="1744594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bateery</a:t>
          </a: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sp:txBody>
      <dsp:txXfrm>
        <a:off x="3994240" y="1744594"/>
        <a:ext cx="1478364" cy="739182"/>
      </dsp:txXfrm>
    </dsp:sp>
    <dsp:sp modelId="{AE5D0BFF-6AF7-6943-8EE7-642635AEB1B3}">
      <dsp:nvSpPr>
        <dsp:cNvPr id="0" name=""/>
        <dsp:cNvSpPr/>
      </dsp:nvSpPr>
      <dsp:spPr>
        <a:xfrm>
          <a:off x="3994240" y="2794233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batery</a:t>
          </a: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life</a:t>
          </a:r>
        </a:p>
      </dsp:txBody>
      <dsp:txXfrm>
        <a:off x="3994240" y="2794233"/>
        <a:ext cx="1478364" cy="739182"/>
      </dsp:txXfrm>
    </dsp:sp>
    <dsp:sp modelId="{94570406-B0E3-DA41-A36F-93413BD540FD}">
      <dsp:nvSpPr>
        <dsp:cNvPr id="0" name=""/>
        <dsp:cNvSpPr/>
      </dsp:nvSpPr>
      <dsp:spPr>
        <a:xfrm>
          <a:off x="3994240" y="3843871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long battery life</a:t>
          </a:r>
        </a:p>
      </dsp:txBody>
      <dsp:txXfrm>
        <a:off x="3994240" y="3843871"/>
        <a:ext cx="1478364" cy="739182"/>
      </dsp:txXfrm>
    </dsp:sp>
    <dsp:sp modelId="{79F5772E-5049-4D4C-B768-B67DF8AD699F}">
      <dsp:nvSpPr>
        <dsp:cNvPr id="0" name=""/>
        <dsp:cNvSpPr/>
      </dsp:nvSpPr>
      <dsp:spPr>
        <a:xfrm>
          <a:off x="3994240" y="4893510"/>
          <a:ext cx="1478364" cy="73918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3994240" y="4893510"/>
        <a:ext cx="1478364" cy="739182"/>
      </dsp:txXfrm>
    </dsp:sp>
    <dsp:sp modelId="{310F3252-4EC4-0A44-B675-1AB99E1453CA}">
      <dsp:nvSpPr>
        <dsp:cNvPr id="0" name=""/>
        <dsp:cNvSpPr/>
      </dsp:nvSpPr>
      <dsp:spPr>
        <a:xfrm>
          <a:off x="5413470" y="694956"/>
          <a:ext cx="1478364" cy="739182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</a:t>
          </a:r>
        </a:p>
      </dsp:txBody>
      <dsp:txXfrm>
        <a:off x="5413470" y="694956"/>
        <a:ext cx="1478364" cy="739182"/>
      </dsp:txXfrm>
    </dsp:sp>
    <dsp:sp modelId="{C83FDC0B-3427-5E41-8033-7927AD73742D}">
      <dsp:nvSpPr>
        <dsp:cNvPr id="0" name=""/>
        <dsp:cNvSpPr/>
      </dsp:nvSpPr>
      <dsp:spPr>
        <a:xfrm>
          <a:off x="5783061" y="1744594"/>
          <a:ext cx="1478364" cy="739182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sz="21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sp:txBody>
      <dsp:txXfrm>
        <a:off x="5783061" y="1744594"/>
        <a:ext cx="1478364" cy="739182"/>
      </dsp:txXfrm>
    </dsp:sp>
    <dsp:sp modelId="{7F9E2AB1-A9FF-3E41-9562-9AE099746535}">
      <dsp:nvSpPr>
        <dsp:cNvPr id="0" name=""/>
        <dsp:cNvSpPr/>
      </dsp:nvSpPr>
      <dsp:spPr>
        <a:xfrm>
          <a:off x="5783061" y="2794233"/>
          <a:ext cx="1478364" cy="739182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echo / </a:t>
          </a: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alexa</a:t>
          </a:r>
          <a:endParaRPr lang="en-US" sz="21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Gotham Book" pitchFamily="2" charset="0"/>
          </a:endParaRPr>
        </a:p>
      </dsp:txBody>
      <dsp:txXfrm>
        <a:off x="5783061" y="2794233"/>
        <a:ext cx="1478364" cy="739182"/>
      </dsp:txXfrm>
    </dsp:sp>
    <dsp:sp modelId="{BC7EFAA4-B799-8143-A4DA-5D9F362036DF}">
      <dsp:nvSpPr>
        <dsp:cNvPr id="0" name=""/>
        <dsp:cNvSpPr/>
      </dsp:nvSpPr>
      <dsp:spPr>
        <a:xfrm>
          <a:off x="7202290" y="694956"/>
          <a:ext cx="1478364" cy="73918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assistant</a:t>
          </a:r>
        </a:p>
      </dsp:txBody>
      <dsp:txXfrm>
        <a:off x="7202290" y="694956"/>
        <a:ext cx="1478364" cy="739182"/>
      </dsp:txXfrm>
    </dsp:sp>
    <dsp:sp modelId="{08BD608E-DA28-CA4F-BC8B-59D240E47ED0}">
      <dsp:nvSpPr>
        <dsp:cNvPr id="0" name=""/>
        <dsp:cNvSpPr/>
      </dsp:nvSpPr>
      <dsp:spPr>
        <a:xfrm>
          <a:off x="7571881" y="1744594"/>
          <a:ext cx="1478364" cy="73918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siri</a:t>
          </a: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 assistant</a:t>
          </a:r>
        </a:p>
      </dsp:txBody>
      <dsp:txXfrm>
        <a:off x="7571881" y="1744594"/>
        <a:ext cx="1478364" cy="739182"/>
      </dsp:txXfrm>
    </dsp:sp>
    <dsp:sp modelId="{DD02CF50-91F3-724F-857A-02AD96D66C14}">
      <dsp:nvSpPr>
        <dsp:cNvPr id="0" name=""/>
        <dsp:cNvSpPr/>
      </dsp:nvSpPr>
      <dsp:spPr>
        <a:xfrm>
          <a:off x="7571881" y="2794233"/>
          <a:ext cx="1478364" cy="73918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voice assistant</a:t>
          </a:r>
        </a:p>
      </dsp:txBody>
      <dsp:txXfrm>
        <a:off x="7571881" y="2794233"/>
        <a:ext cx="1478364" cy="739182"/>
      </dsp:txXfrm>
    </dsp:sp>
    <dsp:sp modelId="{A3E89FA6-BB99-CD4C-95BB-E9796C7DD822}">
      <dsp:nvSpPr>
        <dsp:cNvPr id="0" name=""/>
        <dsp:cNvSpPr/>
      </dsp:nvSpPr>
      <dsp:spPr>
        <a:xfrm>
          <a:off x="8991111" y="694956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8991111" y="694956"/>
        <a:ext cx="1478364" cy="739182"/>
      </dsp:txXfrm>
    </dsp:sp>
    <dsp:sp modelId="{F7EF8985-ACFE-D147-B5BC-61525EADB463}">
      <dsp:nvSpPr>
        <dsp:cNvPr id="0" name=""/>
        <dsp:cNvSpPr/>
      </dsp:nvSpPr>
      <dsp:spPr>
        <a:xfrm>
          <a:off x="9360702" y="1744594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1744594"/>
        <a:ext cx="1478364" cy="739182"/>
      </dsp:txXfrm>
    </dsp:sp>
    <dsp:sp modelId="{F5A25744-B6F9-6148-B0E4-3217D7AD353C}">
      <dsp:nvSpPr>
        <dsp:cNvPr id="0" name=""/>
        <dsp:cNvSpPr/>
      </dsp:nvSpPr>
      <dsp:spPr>
        <a:xfrm>
          <a:off x="9360702" y="2794233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2794233"/>
        <a:ext cx="1478364" cy="739182"/>
      </dsp:txXfrm>
    </dsp:sp>
    <dsp:sp modelId="{03596709-4100-BD4D-9D27-93301621C716}">
      <dsp:nvSpPr>
        <dsp:cNvPr id="0" name=""/>
        <dsp:cNvSpPr/>
      </dsp:nvSpPr>
      <dsp:spPr>
        <a:xfrm>
          <a:off x="9360702" y="3843871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3843871"/>
        <a:ext cx="1478364" cy="739182"/>
      </dsp:txXfrm>
    </dsp:sp>
    <dsp:sp modelId="{ECA07FCB-48F0-0B43-B5E5-D6C33865035E}">
      <dsp:nvSpPr>
        <dsp:cNvPr id="0" name=""/>
        <dsp:cNvSpPr/>
      </dsp:nvSpPr>
      <dsp:spPr>
        <a:xfrm>
          <a:off x="9360702" y="4893510"/>
          <a:ext cx="1478364" cy="739182"/>
        </a:xfrm>
        <a:prstGeom prst="rect">
          <a:avLst/>
        </a:prstGeom>
        <a:solidFill>
          <a:srgbClr val="A042E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Book" pitchFamily="2" charset="0"/>
            </a:rPr>
            <a:t>...</a:t>
          </a:r>
        </a:p>
      </dsp:txBody>
      <dsp:txXfrm>
        <a:off x="9360702" y="4893510"/>
        <a:ext cx="1478364" cy="739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Picture 3">
          <a:extLst xmlns:a="http://schemas.openxmlformats.org/drawingml/2006/main">
            <a:ext uri="{FF2B5EF4-FFF2-40B4-BE49-F238E27FC236}">
              <a16:creationId xmlns:a16="http://schemas.microsoft.com/office/drawing/2014/main" id="{9ECFF437-398A-D844-B514-8BBE1CD62BC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12166600" cy="679450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05" y="8718329"/>
            <a:ext cx="339096" cy="339096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12" name="Textfeld 11"/>
          <p:cNvSpPr txBox="1"/>
          <p:nvPr/>
        </p:nvSpPr>
        <p:spPr>
          <a:xfrm>
            <a:off x="880967" y="8720570"/>
            <a:ext cx="3444766" cy="172588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defPPr>
              <a:defRPr lang="nl-NL"/>
            </a:defPPr>
            <a:lvl1pPr>
              <a:defRPr sz="800" cap="all" spc="110"/>
            </a:lvl1pPr>
          </a:lstStyle>
          <a:p>
            <a:r>
              <a:rPr lang="de-DE" b="0" dirty="0">
                <a:latin typeface="+mj-lt"/>
              </a:rPr>
              <a:t>CONFIDENTIAL</a:t>
            </a:r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488405" y="383721"/>
            <a:ext cx="5904512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3"/>
          </p:nvPr>
        </p:nvSpPr>
        <p:spPr>
          <a:xfrm>
            <a:off x="6254124" y="8893158"/>
            <a:ext cx="463496" cy="158354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r">
              <a:defRPr sz="1200"/>
            </a:lvl1pPr>
          </a:lstStyle>
          <a:p>
            <a:fld id="{EA38818C-8AF0-44A8-9049-2975D5FAD545}" type="slidenum">
              <a:rPr lang="de-DE" sz="800" smtClean="0"/>
              <a:t>‹#›</a:t>
            </a:fld>
            <a:endParaRPr lang="de-DE" sz="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"/>
          </p:nvPr>
        </p:nvSpPr>
        <p:spPr>
          <a:xfrm>
            <a:off x="5265962" y="8893158"/>
            <a:ext cx="912813" cy="1528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E69B5-121A-4B28-B40A-C900A3FD81D6}" type="datetimeFigureOut">
              <a:rPr lang="de-DE" sz="800" smtClean="0"/>
              <a:t>19.08.19</a:t>
            </a:fld>
            <a:endParaRPr lang="de-DE" sz="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2"/>
          </p:nvPr>
        </p:nvSpPr>
        <p:spPr>
          <a:xfrm>
            <a:off x="880967" y="8893158"/>
            <a:ext cx="2971800" cy="169993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l">
              <a:defRPr sz="1200"/>
            </a:lvl1pPr>
          </a:lstStyle>
          <a:p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8953149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685800" y="458786"/>
            <a:ext cx="5486398" cy="45878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latin typeface="Gotham Bold" pitchFamily="50" charset="0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639003" y="8852337"/>
            <a:ext cx="930165" cy="16250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latin typeface="Gotham Book" pitchFamily="50" charset="0"/>
              </a:defRPr>
            </a:lvl1pPr>
          </a:lstStyle>
          <a:p>
            <a:fld id="{4B4530AB-C54D-477C-B194-AC5D3AFC6794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109566" y="8852338"/>
            <a:ext cx="3444766" cy="162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latin typeface="Gotham Book" pitchFamily="50" charset="0"/>
              </a:defRPr>
            </a:lvl1pPr>
          </a:lstStyle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53839" y="8852338"/>
            <a:ext cx="504495" cy="162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latin typeface="Gotham Book" pitchFamily="50" charset="0"/>
              </a:defRPr>
            </a:lvl1pPr>
          </a:lstStyle>
          <a:p>
            <a:fld id="{95E1FEEF-0F8F-4ECC-8435-243FF77EFE96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685212"/>
            <a:ext cx="339096" cy="339096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10" name="Textfeld 9"/>
          <p:cNvSpPr txBox="1"/>
          <p:nvPr/>
        </p:nvSpPr>
        <p:spPr>
          <a:xfrm>
            <a:off x="1109566" y="8679750"/>
            <a:ext cx="3444766" cy="172588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defPPr>
              <a:defRPr lang="nl-NL"/>
            </a:defPPr>
            <a:lvl1pPr>
              <a:defRPr sz="800" cap="all" spc="110"/>
            </a:lvl1pPr>
          </a:lstStyle>
          <a:p>
            <a:r>
              <a:rPr lang="de-DE" b="0" dirty="0">
                <a:latin typeface="+mj-lt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94406592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2776A5-3D18-40E8-A6ED-EF9DE104F4E0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1151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Worked on each step of the pipeline except the first one. Today will focus on these 2 stages for time’s sake, but can field questions about the other stages/my contributions to them.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10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208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How do we discover which data out of the corpus are talking about </a:t>
            </a:r>
            <a:r>
              <a:rPr lang="en-US" dirty="0" err="1"/>
              <a:t>wishlist</a:t>
            </a:r>
            <a:r>
              <a:rPr lang="en-US" dirty="0"/>
              <a:t> items?</a:t>
            </a:r>
          </a:p>
          <a:p>
            <a:endParaRPr lang="en-US" dirty="0"/>
          </a:p>
          <a:p>
            <a:r>
              <a:rPr lang="en-US" dirty="0" err="1"/>
              <a:t>Eg.</a:t>
            </a:r>
            <a:r>
              <a:rPr lang="en-US" dirty="0"/>
              <a:t> Which reviews are talking about </a:t>
            </a:r>
            <a:r>
              <a:rPr lang="en-US" dirty="0" err="1"/>
              <a:t>wishlist</a:t>
            </a:r>
            <a:r>
              <a:rPr lang="en-US" dirty="0"/>
              <a:t> items.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20-08-19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9112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12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5552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(Also used this method in creating category rules and refining categories over course of the summer)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elasticsearch’s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fuzzy search tool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match_phrase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": { "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bodyTranslated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": { "query": "would to see", "slop": 4 }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 rule: find everything that says "I wish"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13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21-08-19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4612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problem: more ways to express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wishlist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than just “I wish”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14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5490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 problem: synonyms – several similar ways of expressing the same idea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2392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 problem: extra words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Slop! (Also addresses previous concern when there are too many synonyms to explicitly find – “would to see”) (or word order - ”please add” vs “add please”)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16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0456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 problem: extra words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Slop! (Also addresses previous concern when there are too many synonyms to explicitly find – “would to see”) (or word order - ”please add” vs “add please”)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world examples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17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72389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(Also used this method in creating category rules and refining categories over course of the summer)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False Positives</a:t>
            </a:r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"I wish", "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must_not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": "wish I had"</a:t>
            </a:r>
          </a:p>
          <a:p>
            <a:r>
              <a:rPr lang="en-US" dirty="0"/>
              <a:t>'I wish I had read reviews before buying.' , 'wish I had bought these earlier!'</a:t>
            </a:r>
          </a:p>
          <a:p>
            <a:endParaRPr lang="en-US" dirty="0"/>
          </a:p>
          <a:p>
            <a:r>
              <a:rPr lang="en-US" dirty="0"/>
              <a:t>Precision: .65 --&gt; .76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18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4499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parts of the data (e.g. review) are talking about the </a:t>
            </a:r>
            <a:r>
              <a:rPr lang="en-US" dirty="0" err="1"/>
              <a:t>wishlist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Brings the more technical element in, whereas the previous step was linguistic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20-08-19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1784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Been here since July 1 with the Text and Language team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04709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20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85796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difference: this stage is technical</a:t>
            </a:r>
          </a:p>
          <a:p>
            <a:endParaRPr lang="en-US" dirty="0"/>
          </a:p>
          <a:p>
            <a:r>
              <a:rPr lang="en-US" dirty="0"/>
              <a:t>Problem was first identifying the correct sentences without re-searching each review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Then, identifying sentence boundaries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Sentence splitting a common NLP problem with out-of-the-box solutions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Used </a:t>
            </a:r>
            <a:r>
              <a:rPr lang="en-US" dirty="0" err="1"/>
              <a:t>spaCy</a:t>
            </a:r>
            <a:r>
              <a:rPr lang="en-US" dirty="0"/>
              <a:t> (NLP library) to augment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21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20-08-19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8067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the actual desired items?</a:t>
            </a:r>
          </a:p>
          <a:p>
            <a:endParaRPr lang="en-US" dirty="0"/>
          </a:p>
          <a:p>
            <a:r>
              <a:rPr lang="en-US" dirty="0"/>
              <a:t>(e.g. “I wish it came in pink” -&gt; PINK)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20-08-19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0356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23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02383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Summarize what is concepts</a:t>
            </a:r>
          </a:p>
          <a:p>
            <a:endParaRPr lang="en-US" dirty="0"/>
          </a:p>
          <a:p>
            <a:r>
              <a:rPr lang="en-US" dirty="0"/>
              <a:t>Exclude verbs, e.g. “I wish I could listen to campfire sounds” - ‘listen’ is irrelevant</a:t>
            </a:r>
          </a:p>
          <a:p>
            <a:endParaRPr lang="en-US" dirty="0"/>
          </a:p>
          <a:p>
            <a:r>
              <a:rPr lang="en-US" dirty="0"/>
              <a:t>Remove stray periods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24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3336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Major contribution</a:t>
            </a:r>
          </a:p>
          <a:p>
            <a:endParaRPr lang="en-US" dirty="0"/>
          </a:p>
          <a:p>
            <a:r>
              <a:rPr lang="en-US" dirty="0"/>
              <a:t>Rolled out to other services (promoter/detractor)</a:t>
            </a:r>
          </a:p>
          <a:p>
            <a:endParaRPr lang="en-US" dirty="0"/>
          </a:p>
          <a:p>
            <a:r>
              <a:rPr lang="en-US" dirty="0"/>
              <a:t>Take similar concepts and combine them under one name (e.g. “I want it in green”/ “I wish it came in pink” --&gt; colors) – </a:t>
            </a:r>
            <a:r>
              <a:rPr lang="en-US" b="1" dirty="0"/>
              <a:t>in theory, it’s easy. In practice, it’s really hard.</a:t>
            </a:r>
          </a:p>
          <a:p>
            <a:endParaRPr lang="en-US" dirty="0"/>
          </a:p>
          <a:p>
            <a:r>
              <a:rPr lang="en-US" dirty="0"/>
              <a:t>Methodology: 1. construct a *synonym dictionary* based on word similarity trained on our data. 2. Choose the *best synonym* to represent the set.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20-08-19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70847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26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6736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what the concepts look like for air buds on their own. It is dominated by irrelevant terms and similar ideas – “nice”/”great” are split out into different bars. (battery/battery life; volume/volume control).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43436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28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58814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colored column is its own set of synonyms – step 1 is creating these columns</a:t>
            </a:r>
          </a:p>
          <a:p>
            <a:endParaRPr lang="en-US" dirty="0"/>
          </a:p>
          <a:p>
            <a:r>
              <a:rPr lang="en-US" dirty="0"/>
              <a:t>The topmost one is the chosen representative – step 2 is creating this row</a:t>
            </a:r>
          </a:p>
          <a:p>
            <a:endParaRPr lang="en-US" dirty="0"/>
          </a:p>
          <a:p>
            <a:r>
              <a:rPr lang="en-US" dirty="0"/>
              <a:t>Can be up to 9 synonyms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8925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15297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to have ALL concepts, not just one at a time</a:t>
            </a:r>
          </a:p>
          <a:p>
            <a:endParaRPr lang="en-US" dirty="0"/>
          </a:p>
          <a:p>
            <a:r>
              <a:rPr lang="en-US" dirty="0"/>
              <a:t>First preprocess to generally clean them up because concepts are verbatim</a:t>
            </a:r>
          </a:p>
          <a:p>
            <a:endParaRPr lang="en-US" dirty="0"/>
          </a:p>
          <a:p>
            <a:r>
              <a:rPr lang="en-US" dirty="0"/>
              <a:t>Then vectorize so they can be compared</a:t>
            </a:r>
          </a:p>
          <a:p>
            <a:endParaRPr lang="en-US" dirty="0"/>
          </a:p>
          <a:p>
            <a:r>
              <a:rPr lang="en-US" dirty="0"/>
              <a:t>For each concept:</a:t>
            </a:r>
          </a:p>
          <a:p>
            <a:r>
              <a:rPr lang="en-US" dirty="0"/>
              <a:t>        Find the most similar concepts to it</a:t>
            </a:r>
          </a:p>
          <a:p>
            <a:r>
              <a:rPr lang="en-US" dirty="0"/>
              <a:t>        Add an entry to the dictionary with all those concepts</a:t>
            </a:r>
          </a:p>
          <a:p>
            <a:r>
              <a:rPr lang="en-US" dirty="0"/>
              <a:t>        Remove all those concepts from the full set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30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56013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preprocessing step. It involves many things (lemmatization, </a:t>
            </a:r>
            <a:r>
              <a:rPr lang="en-US" dirty="0" err="1"/>
              <a:t>stopwords</a:t>
            </a:r>
            <a:r>
              <a:rPr lang="en-US" dirty="0"/>
              <a:t>, removing duplicates). </a:t>
            </a:r>
          </a:p>
          <a:p>
            <a:endParaRPr lang="en-US" dirty="0"/>
          </a:p>
          <a:p>
            <a:r>
              <a:rPr lang="en-US" dirty="0"/>
              <a:t>Lowercase </a:t>
            </a:r>
            <a:r>
              <a:rPr lang="en-US" dirty="0">
                <a:sym typeface="Wingdings" pitchFamily="2" charset="2"/>
              </a:rPr>
              <a:t> spacing/punctuation  lemmatization  remove </a:t>
            </a:r>
            <a:r>
              <a:rPr lang="en-US" dirty="0" err="1">
                <a:sym typeface="Wingdings" pitchFamily="2" charset="2"/>
              </a:rPr>
              <a:t>stopwords</a:t>
            </a:r>
            <a:r>
              <a:rPr lang="en-US" dirty="0">
                <a:sym typeface="Wingdings" pitchFamily="2" charset="2"/>
              </a:rPr>
              <a:t>  remove duplicates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went from 8 to 3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31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11320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Generally include articles like “the”, “a”, negations like “not”</a:t>
            </a:r>
          </a:p>
          <a:p>
            <a:endParaRPr lang="en-US" dirty="0"/>
          </a:p>
          <a:p>
            <a:r>
              <a:rPr lang="en-US" dirty="0"/>
              <a:t>Here, removed “-PRON-” left over from lemmatization</a:t>
            </a:r>
          </a:p>
          <a:p>
            <a:endParaRPr lang="en-US" dirty="0"/>
          </a:p>
          <a:p>
            <a:r>
              <a:rPr lang="en-US" dirty="0"/>
              <a:t>Removed </a:t>
            </a:r>
            <a:r>
              <a:rPr lang="en-US" dirty="0" err="1"/>
              <a:t>wishlist</a:t>
            </a:r>
            <a:r>
              <a:rPr lang="en-US" dirty="0"/>
              <a:t>-query words and phrases, such as “I wish” and “Please add”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32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21-08-19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86150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Kept track of all the concepts in both a list (for order) and a set (to eliminate duplicates)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33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21-08-19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95424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Convert to vectors based on word cooccurrence probabilities: ‘queen’ and ‘king’ are likely to appear in the same context, as are ‘man’ and ‘woman’. But ‘queen’ is closer to ‘woman’ and ‘king’ is closer to ‘man’.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words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similar if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P(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w|a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)=P(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w|b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every word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34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2224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BERT is state-of-the-art by Google</a:t>
            </a:r>
          </a:p>
          <a:p>
            <a:endParaRPr lang="en-US" dirty="0"/>
          </a:p>
          <a:p>
            <a:r>
              <a:rPr lang="en-US" dirty="0"/>
              <a:t>Was giving quite poor results, as a result of being trained on Wikipedia</a:t>
            </a:r>
          </a:p>
          <a:p>
            <a:endParaRPr lang="en-US" dirty="0"/>
          </a:p>
          <a:p>
            <a:r>
              <a:rPr lang="en-US" dirty="0"/>
              <a:t>Bert as a service base model</a:t>
            </a:r>
          </a:p>
          <a:p>
            <a:endParaRPr lang="en-US" dirty="0"/>
          </a:p>
          <a:p>
            <a:r>
              <a:rPr lang="en-US" dirty="0"/>
              <a:t>Significant overhead involved in training on our own dataset, so…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4691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Train quickly directly on reviews dataset</a:t>
            </a:r>
          </a:p>
          <a:p>
            <a:endParaRPr lang="en-US" dirty="0"/>
          </a:p>
          <a:p>
            <a:r>
              <a:rPr lang="en-US" dirty="0"/>
              <a:t>Tried both </a:t>
            </a:r>
            <a:r>
              <a:rPr lang="en-US" dirty="0" err="1"/>
              <a:t>skipgram</a:t>
            </a:r>
            <a:r>
              <a:rPr lang="en-US" dirty="0"/>
              <a:t> and bag of words models</a:t>
            </a:r>
          </a:p>
          <a:p>
            <a:endParaRPr lang="en-US" dirty="0"/>
          </a:p>
          <a:p>
            <a:r>
              <a:rPr lang="en-US" dirty="0"/>
              <a:t>from Facebook: word representation model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36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903549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k is a tunable parameter for the maximum number of synonyms, after which results may get murkier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37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61966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(Note: not actual vector representation)</a:t>
            </a:r>
          </a:p>
          <a:p>
            <a:endParaRPr lang="en-US" dirty="0"/>
          </a:p>
          <a:p>
            <a:r>
              <a:rPr lang="en-US" dirty="0"/>
              <a:t>Score word pairs based on normalized dot product (directionality)</a:t>
            </a:r>
          </a:p>
          <a:p>
            <a:endParaRPr lang="en-US" dirty="0"/>
          </a:p>
          <a:p>
            <a:r>
              <a:rPr lang="en-US" dirty="0"/>
              <a:t>Adjust the score based on item crossed with itself (Normalize output for a common threshold) - magnitude</a:t>
            </a:r>
          </a:p>
          <a:p>
            <a:endParaRPr lang="en-US" dirty="0"/>
          </a:p>
          <a:p>
            <a:r>
              <a:rPr lang="en-US" dirty="0"/>
              <a:t>Determine a score threshold based on number of words</a:t>
            </a:r>
          </a:p>
          <a:p>
            <a:endParaRPr lang="en-US" dirty="0"/>
          </a:p>
          <a:p>
            <a:r>
              <a:rPr lang="en-US" dirty="0"/>
              <a:t>Find first </a:t>
            </a:r>
            <a:r>
              <a:rPr lang="en-US" i="1" dirty="0"/>
              <a:t>k</a:t>
            </a:r>
            <a:r>
              <a:rPr lang="en-US" dirty="0"/>
              <a:t> synonyms that exceed a score threshold</a:t>
            </a:r>
          </a:p>
          <a:p>
            <a:endParaRPr lang="en-US" dirty="0"/>
          </a:p>
          <a:p>
            <a:r>
              <a:rPr lang="en-US" dirty="0"/>
              <a:t>Add these synonyms as a list to the dictionary</a:t>
            </a:r>
          </a:p>
          <a:p>
            <a:endParaRPr lang="en-US" dirty="0"/>
          </a:p>
          <a:p>
            <a:r>
              <a:rPr lang="en-US" dirty="0"/>
              <a:t>Remove these synonyms from the concept set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38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68741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Score word pairs based on normalized dot product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Adjust the score based on item crossed with itself (Normalize output for a common threshold) - magnitude</a:t>
            </a:r>
          </a:p>
          <a:p>
            <a:endParaRPr lang="en-US" dirty="0"/>
          </a:p>
          <a:p>
            <a:r>
              <a:rPr lang="en-US" dirty="0"/>
              <a:t>Determine a score threshold based on number of words</a:t>
            </a:r>
          </a:p>
          <a:p>
            <a:endParaRPr lang="en-US" dirty="0"/>
          </a:p>
          <a:p>
            <a:r>
              <a:rPr lang="en-US" dirty="0"/>
              <a:t>Find first </a:t>
            </a:r>
            <a:r>
              <a:rPr lang="en-US" i="1" dirty="0"/>
              <a:t>k</a:t>
            </a:r>
            <a:r>
              <a:rPr lang="en-US" dirty="0"/>
              <a:t> synonyms that exceed a score threshold</a:t>
            </a:r>
          </a:p>
          <a:p>
            <a:endParaRPr lang="en-US" dirty="0"/>
          </a:p>
          <a:p>
            <a:r>
              <a:rPr lang="en-US" dirty="0"/>
              <a:t>Add these synonyms as a list to the dictionary</a:t>
            </a:r>
          </a:p>
          <a:p>
            <a:endParaRPr lang="en-US" dirty="0"/>
          </a:p>
          <a:p>
            <a:r>
              <a:rPr lang="en-US" dirty="0"/>
              <a:t>Remove these synonyms from the concept set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4835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 in unstructured text data from various sources: reviews, survey responses</a:t>
            </a:r>
          </a:p>
          <a:p>
            <a:endParaRPr lang="en-US" dirty="0"/>
          </a:p>
          <a:p>
            <a:r>
              <a:rPr lang="en-US" dirty="0"/>
              <a:t>Run our NLP services on it to augment the data – e.g. categorization, named entity recognition</a:t>
            </a:r>
          </a:p>
          <a:p>
            <a:endParaRPr lang="en-US" dirty="0"/>
          </a:p>
          <a:p>
            <a:r>
              <a:rPr lang="en-US" dirty="0"/>
              <a:t>Make it accessible for users to explore, visualize, and analyze</a:t>
            </a:r>
          </a:p>
          <a:p>
            <a:endParaRPr lang="en-US" dirty="0"/>
          </a:p>
          <a:p>
            <a:r>
              <a:rPr lang="en-US" dirty="0"/>
              <a:t>When I had difficulty navigating Kibana at first, due to its poor built-in user interface (which is being worked on right now!), I created a handy guide, which I have since used while interfacing directly with stakeholders to explain how to use our service. The guide will be available from the new landing page.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82986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Score word pairs based on normalized dot product</a:t>
            </a:r>
          </a:p>
          <a:p>
            <a:endParaRPr lang="en-US" dirty="0"/>
          </a:p>
          <a:p>
            <a:r>
              <a:rPr lang="en-US" dirty="0"/>
              <a:t>Adjust the score based on item crossed with itself</a:t>
            </a:r>
          </a:p>
          <a:p>
            <a:endParaRPr lang="en-US" dirty="0"/>
          </a:p>
          <a:p>
            <a:r>
              <a:rPr lang="en-US" dirty="0"/>
              <a:t>Determine a score threshold based on number of words</a:t>
            </a:r>
          </a:p>
          <a:p>
            <a:endParaRPr lang="en-US" dirty="0"/>
          </a:p>
          <a:p>
            <a:r>
              <a:rPr lang="en-US" dirty="0"/>
              <a:t>Find first </a:t>
            </a:r>
            <a:r>
              <a:rPr lang="en-US" i="1" dirty="0"/>
              <a:t>k</a:t>
            </a:r>
            <a:r>
              <a:rPr lang="en-US" dirty="0"/>
              <a:t> synonyms that exceed a score threshold</a:t>
            </a:r>
          </a:p>
          <a:p>
            <a:endParaRPr lang="en-US" dirty="0"/>
          </a:p>
          <a:p>
            <a:r>
              <a:rPr lang="en-US" dirty="0"/>
              <a:t>Add these synonyms as a list to the dictionary</a:t>
            </a:r>
          </a:p>
          <a:p>
            <a:endParaRPr lang="en-US" dirty="0"/>
          </a:p>
          <a:p>
            <a:r>
              <a:rPr lang="en-US" dirty="0"/>
              <a:t>Remove these synonyms from the concept set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40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618382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Best option still a black box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41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96820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Given a set of synonyms, how to choose the best one. None on their own very effective because there are different reasons synonyms were grouped.</a:t>
            </a:r>
          </a:p>
          <a:p>
            <a:endParaRPr lang="en-US" dirty="0"/>
          </a:p>
          <a:p>
            <a:r>
              <a:rPr lang="en-US" dirty="0"/>
              <a:t>1.0. distance measure used in previous steps. Uses word encodings, which contain info about related words (</a:t>
            </a:r>
            <a:r>
              <a:rPr lang="en-US" dirty="0" err="1"/>
              <a:t>eg.</a:t>
            </a:r>
            <a:r>
              <a:rPr lang="en-US" dirty="0"/>
              <a:t> Spotify/Pandora)</a:t>
            </a:r>
          </a:p>
          <a:p>
            <a:r>
              <a:rPr lang="en-US" dirty="0"/>
              <a:t>1.1/2. string distance measures. Good for similar words/phrases (</a:t>
            </a:r>
            <a:r>
              <a:rPr lang="en-US" dirty="0" err="1"/>
              <a:t>eg.</a:t>
            </a:r>
            <a:r>
              <a:rPr lang="en-US" dirty="0"/>
              <a:t> Misspellings)</a:t>
            </a:r>
          </a:p>
          <a:p>
            <a:r>
              <a:rPr lang="en-US" dirty="0"/>
              <a:t>	J: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|X∩Y| / |X∪Y|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minimum number of single-character edits (i.e. insertions, deletions or substitutions) required to change one word into the other.</a:t>
            </a:r>
            <a:endParaRPr lang="en-US" dirty="0"/>
          </a:p>
          <a:p>
            <a:endParaRPr lang="en-US" dirty="0"/>
          </a:p>
          <a:p>
            <a:r>
              <a:rPr lang="en-US" dirty="0"/>
              <a:t>Why not use other distance measures in OG algorithm? Because they require more context</a:t>
            </a:r>
          </a:p>
          <a:p>
            <a:endParaRPr lang="en-US" dirty="0"/>
          </a:p>
          <a:p>
            <a:r>
              <a:rPr lang="en-US" dirty="0"/>
              <a:t>2. Self explanatory. Good for simplicity.</a:t>
            </a:r>
          </a:p>
          <a:p>
            <a:r>
              <a:rPr lang="en-US" dirty="0"/>
              <a:t>3. </a:t>
            </a:r>
            <a:r>
              <a:rPr lang="en-US" dirty="0" err="1"/>
              <a:t>Ngram</a:t>
            </a:r>
            <a:r>
              <a:rPr lang="en-US" dirty="0"/>
              <a:t> = sequence of characters. Uses tunable parameters which are difficult to set universally. Can get multiple words. Isn’t restricted to the concepts in the dataset. (</a:t>
            </a:r>
            <a:r>
              <a:rPr lang="en-US" dirty="0" err="1"/>
              <a:t>eg.</a:t>
            </a:r>
            <a:r>
              <a:rPr lang="en-US" dirty="0"/>
              <a:t> “1 headphone”, “3 headphone”, “</a:t>
            </a:r>
            <a:r>
              <a:rPr lang="en-US" dirty="0" err="1"/>
              <a:t>ie</a:t>
            </a:r>
            <a:r>
              <a:rPr lang="en-US" dirty="0"/>
              <a:t> headphone”, “</a:t>
            </a:r>
            <a:r>
              <a:rPr lang="en-US" dirty="0" err="1"/>
              <a:t>bt</a:t>
            </a:r>
            <a:r>
              <a:rPr lang="en-US" dirty="0"/>
              <a:t> headphone” </a:t>
            </a:r>
            <a:r>
              <a:rPr lang="en-US" dirty="0">
                <a:sym typeface="Wingdings" pitchFamily="2" charset="2"/>
              </a:rPr>
              <a:t> “headphone”)</a:t>
            </a:r>
            <a:endParaRPr lang="en-US" dirty="0"/>
          </a:p>
          <a:p>
            <a:endParaRPr lang="en-US" dirty="0"/>
          </a:p>
          <a:p>
            <a:r>
              <a:rPr lang="en-US" dirty="0"/>
              <a:t>Each has its strengths/weaknesses – ideally (with more time) would work on a way of combining approaches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42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64167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Topic aggregation for </a:t>
            </a:r>
            <a:r>
              <a:rPr lang="en-US" dirty="0" err="1"/>
              <a:t>airpods</a:t>
            </a:r>
            <a:r>
              <a:rPr lang="en-US" dirty="0"/>
              <a:t> – surfaces the same controls that Russel and Ravi found manually – volume control, earpiece fit</a:t>
            </a:r>
          </a:p>
          <a:p>
            <a:r>
              <a:rPr lang="en-US" dirty="0"/>
              <a:t>Top concerns: volume control/earpiece fit, then sound quality, then battery life, then color</a:t>
            </a:r>
          </a:p>
          <a:p>
            <a:endParaRPr lang="en-US" dirty="0"/>
          </a:p>
          <a:p>
            <a:r>
              <a:rPr lang="en-US" dirty="0"/>
              <a:t>An analyst can further parse the data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43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24677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45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23-08-19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81539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Complicated data; not easily stored in </a:t>
            </a:r>
            <a:r>
              <a:rPr lang="en-US" dirty="0" err="1"/>
              <a:t>elasticsearch</a:t>
            </a:r>
            <a:endParaRPr lang="en-US" dirty="0"/>
          </a:p>
          <a:p>
            <a:endParaRPr lang="en-US" dirty="0"/>
          </a:p>
          <a:p>
            <a:r>
              <a:rPr lang="en-US" dirty="0"/>
              <a:t>Need multiple </a:t>
            </a:r>
            <a:r>
              <a:rPr lang="en-US" dirty="0" err="1"/>
              <a:t>wishlist</a:t>
            </a:r>
            <a:r>
              <a:rPr lang="en-US" dirty="0"/>
              <a:t> sentences assigned to individual reviews (or other source), need concepts and hashtags assigned to sentences</a:t>
            </a:r>
          </a:p>
          <a:p>
            <a:endParaRPr lang="en-US" dirty="0"/>
          </a:p>
          <a:p>
            <a:r>
              <a:rPr lang="en-US" dirty="0"/>
              <a:t>Problem originally arose with entity sentiment service linking sentiment scores with their entity</a:t>
            </a:r>
          </a:p>
          <a:p>
            <a:endParaRPr lang="en-US" dirty="0"/>
          </a:p>
          <a:p>
            <a:r>
              <a:rPr lang="en-US" dirty="0"/>
              <a:t>Investigated solutions in ES – the primary solution (nested fields) for the problem does not support visualization</a:t>
            </a:r>
          </a:p>
          <a:p>
            <a:endParaRPr lang="en-US" dirty="0"/>
          </a:p>
          <a:p>
            <a:r>
              <a:rPr lang="en-US" dirty="0"/>
              <a:t>Eventually landed on a solution I proposed based on research: start a secondary index to track at a more fine-grained level</a:t>
            </a:r>
          </a:p>
          <a:p>
            <a:r>
              <a:rPr lang="en-US" dirty="0"/>
              <a:t>(Previously separate indices were being used only for different types of data, e.g. reviews vs. surveys)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46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FD450C-7587-4C0F-ADD6-402838C470AA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15016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Several rounds of aggregation to combine similar sets of synonyms</a:t>
            </a:r>
          </a:p>
          <a:p>
            <a:endParaRPr lang="en-US" dirty="0"/>
          </a:p>
          <a:p>
            <a:r>
              <a:rPr lang="en-US" dirty="0"/>
              <a:t>Combine methods to play to their strengths and weaknesses – have a few other ideas in mind</a:t>
            </a:r>
          </a:p>
          <a:p>
            <a:endParaRPr lang="en-US" dirty="0"/>
          </a:p>
          <a:p>
            <a:r>
              <a:rPr lang="en-US" dirty="0"/>
              <a:t>Categorization model is moving toward ML approaches. Would like to be able to apply that here as well, as it is such a broad category that it likely cannot be entirely covered by rules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47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49212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Augment data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identifying</a:t>
            </a:r>
            <a:r>
              <a:rPr lang="nl-NL" dirty="0"/>
              <a:t> items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customers</a:t>
            </a:r>
            <a:r>
              <a:rPr lang="nl-NL" dirty="0"/>
              <a:t> want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see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48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63E57CB-761E-42AF-95A7-C79153CFD170}" type="datetime1">
              <a:rPr lang="nl-NL" smtClean="0"/>
              <a:t>27-08-19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232667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Really loved working at Bose. Have had not-great internships in the past and this was totally different.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49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76112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B4530AB-C54D-477C-B194-AC5D3AFC6794}" type="datetime1">
              <a:rPr lang="nl-NL" smtClean="0"/>
              <a:t>21-08-19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pPr/>
              <a:t>50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6364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Augment data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identifying</a:t>
            </a:r>
            <a:r>
              <a:rPr lang="nl-NL" dirty="0"/>
              <a:t> items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customers</a:t>
            </a:r>
            <a:r>
              <a:rPr lang="nl-NL" dirty="0"/>
              <a:t> want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see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63E57CB-761E-42AF-95A7-C79153CFD170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8096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51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5E06626-1BF8-4A98-B424-E59D55D67C49}" type="datetime1">
              <a:rPr lang="nl-NL" smtClean="0"/>
              <a:t>21-08-19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6197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Concept </a:t>
            </a:r>
            <a:r>
              <a:rPr lang="nl-NL" dirty="0" err="1"/>
              <a:t>presented</a:t>
            </a:r>
            <a:r>
              <a:rPr lang="nl-NL" dirty="0"/>
              <a:t> in 2018 </a:t>
            </a:r>
            <a:r>
              <a:rPr lang="nl-NL" dirty="0" err="1"/>
              <a:t>by</a:t>
            </a:r>
            <a:r>
              <a:rPr lang="nl-NL" dirty="0"/>
              <a:t> Russel </a:t>
            </a:r>
            <a:r>
              <a:rPr lang="nl-NL" dirty="0" err="1"/>
              <a:t>and</a:t>
            </a:r>
            <a:r>
              <a:rPr lang="nl-NL" dirty="0"/>
              <a:t> Ravi. </a:t>
            </a:r>
            <a:r>
              <a:rPr lang="nl-NL" dirty="0" err="1"/>
              <a:t>Done</a:t>
            </a:r>
            <a:r>
              <a:rPr lang="nl-NL" dirty="0"/>
              <a:t> </a:t>
            </a:r>
            <a:r>
              <a:rPr lang="nl-NL" dirty="0" err="1"/>
              <a:t>entirely</a:t>
            </a:r>
            <a:r>
              <a:rPr lang="nl-NL" dirty="0"/>
              <a:t> </a:t>
            </a:r>
            <a:r>
              <a:rPr lang="nl-NL" dirty="0" err="1"/>
              <a:t>manually</a:t>
            </a:r>
            <a:r>
              <a:rPr lang="nl-NL" dirty="0"/>
              <a:t>, </a:t>
            </a:r>
            <a:r>
              <a:rPr lang="nl-NL" dirty="0" err="1"/>
              <a:t>which</a:t>
            </a:r>
            <a:r>
              <a:rPr lang="nl-NL" dirty="0"/>
              <a:t> was </a:t>
            </a:r>
            <a:r>
              <a:rPr lang="nl-NL" dirty="0" err="1"/>
              <a:t>labor</a:t>
            </a:r>
            <a:r>
              <a:rPr lang="nl-NL" dirty="0"/>
              <a:t>-intensive. (Read 1000+ </a:t>
            </a:r>
            <a:r>
              <a:rPr lang="nl-NL" dirty="0" err="1"/>
              <a:t>excerpts</a:t>
            </a:r>
            <a:r>
              <a:rPr lang="nl-NL" dirty="0"/>
              <a:t> </a:t>
            </a:r>
            <a:r>
              <a:rPr lang="nl-NL" dirty="0" err="1"/>
              <a:t>just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“I </a:t>
            </a:r>
            <a:r>
              <a:rPr lang="nl-NL" dirty="0" err="1"/>
              <a:t>wish</a:t>
            </a:r>
            <a:r>
              <a:rPr lang="nl-NL" dirty="0"/>
              <a:t>”, </a:t>
            </a:r>
            <a:r>
              <a:rPr lang="nl-NL" dirty="0" err="1"/>
              <a:t>took</a:t>
            </a:r>
            <a:r>
              <a:rPr lang="nl-NL" dirty="0"/>
              <a:t> ~a week).</a:t>
            </a:r>
          </a:p>
          <a:p>
            <a:endParaRPr lang="nl-NL" dirty="0"/>
          </a:p>
          <a:p>
            <a:r>
              <a:rPr lang="nl-NL" dirty="0"/>
              <a:t>"I </a:t>
            </a:r>
            <a:r>
              <a:rPr lang="nl-NL" dirty="0" err="1"/>
              <a:t>wish</a:t>
            </a:r>
            <a:r>
              <a:rPr lang="nl-NL" dirty="0"/>
              <a:t>..."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blurb</a:t>
            </a:r>
            <a:r>
              <a:rPr lang="nl-NL" dirty="0"/>
              <a:t> of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6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7084AE4-584C-4E22-87F7-1302F1496763}" type="datetime1">
              <a:rPr lang="nl-NL" smtClean="0"/>
              <a:t>19-08-19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7075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outline of the process. I will get into more details on the steps later on.</a:t>
            </a:r>
          </a:p>
          <a:p>
            <a:endParaRPr lang="en-US" dirty="0"/>
          </a:p>
          <a:p>
            <a:r>
              <a:rPr lang="en-US" dirty="0"/>
              <a:t>Use reviews as example – data I am most familiar with.</a:t>
            </a:r>
          </a:p>
          <a:p>
            <a:endParaRPr lang="en-US" dirty="0"/>
          </a:p>
          <a:p>
            <a:r>
              <a:rPr lang="en-US" dirty="0"/>
              <a:t>Get data step already handled in pipeline – scraped from web and purchased from 3</a:t>
            </a:r>
            <a:r>
              <a:rPr lang="en-US" baseline="30000" dirty="0"/>
              <a:t>rd</a:t>
            </a:r>
            <a:r>
              <a:rPr lang="en-US" dirty="0"/>
              <a:t> party sources.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7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22-08-19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2576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reviews as example – data I am most familiar with.</a:t>
            </a:r>
          </a:p>
          <a:p>
            <a:endParaRPr lang="en-US" dirty="0"/>
          </a:p>
          <a:p>
            <a:r>
              <a:rPr lang="en-US" dirty="0"/>
              <a:t>Get data step already handled in pipeline – scraped from web and purchased from 3</a:t>
            </a:r>
            <a:r>
              <a:rPr lang="en-US" baseline="30000" dirty="0"/>
              <a:t>rd</a:t>
            </a:r>
            <a:r>
              <a:rPr lang="en-US" dirty="0"/>
              <a:t> party sources.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8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6381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here, you can make all sorts of useful charts and visuals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1FEEF-0F8F-4ECC-8435-243FF77EFE96}" type="slidenum">
              <a:rPr lang="nl-NL" smtClean="0"/>
              <a:t>9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81BB20-ACBD-441C-B243-95E5E4DE1A28}" type="datetime1">
              <a:rPr lang="nl-NL" smtClean="0"/>
              <a:t>26-08-19</a:t>
            </a:fld>
            <a:endParaRPr lang="nl-NL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Confidential</a:t>
            </a:r>
            <a:endParaRPr lang="nl-NL" dirty="0"/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5226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6641430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524744" y="6383296"/>
            <a:ext cx="263814" cy="1410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0813"/>
            <a:ext cx="10127505" cy="143569"/>
          </a:xfrm>
          <a:prstGeom prst="rect">
            <a:avLst/>
          </a:prstGeom>
        </p:spPr>
        <p:txBody>
          <a:bodyPr/>
          <a:lstStyle>
            <a:lvl1pPr algn="ctr">
              <a:defRPr sz="700" b="0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9439" y="2731168"/>
            <a:ext cx="1299411" cy="1299411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Title</a:t>
            </a:r>
            <a:r>
              <a:rPr lang="en-US" sz="1200" b="0" baseline="0" noProof="0">
                <a:latin typeface="+mj-lt"/>
              </a:rPr>
              <a:t> slide </a:t>
            </a:r>
            <a:r>
              <a:rPr lang="en-US" sz="1200" b="0" baseline="0" noProof="0">
                <a:latin typeface="+mn-lt"/>
              </a:rPr>
              <a:t>– please choose the best version, different logos available</a:t>
            </a:r>
            <a:endParaRPr lang="en-US" sz="1200" b="0" noProof="0">
              <a:latin typeface="+mn-lt"/>
            </a:endParaRP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755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8621" y="2671011"/>
            <a:ext cx="4969042" cy="3188329"/>
          </a:xfrm>
        </p:spPr>
        <p:txBody>
          <a:bodyPr vert="horz" numCol="1" spcCol="360000"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18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9" name="Rechthoek 18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1" name="Ovaal 20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22" name="Ovaal 21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5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27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28" name="Rechte verbindingslijn 27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29" name="Rechte verbindingslijn 28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30" name="Rechte verbindingslijn 29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31" name="Groep 30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78" name="Afgeronde rechthoek 77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79" name="Groep 78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80" name="Rechthoek 79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1" name="Rechthoek 80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2" name="Rechthoek 81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3" name="Rechthoek 82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4" name="Rechthoek 83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5" name="Rechthoek 84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6" name="Rechthoek 85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7" name="Rechthoek 86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8" name="Rechthoek 87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9" name="Rechthoek 88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0" name="Vrije vorm 89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32" name="Groep 31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56" name="Rechthoek 55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5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8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9" name="Groep 58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73" name="Rechthoek 72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4" name="Rechthoek 73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5" name="Rechthoek 74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6" name="Rechthoek 75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7" name="Rechthoek 76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60" name="Groep 59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61" name="Groep 60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8" name="Rechthoek 67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9" name="Rechthoek 68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0" name="Rechthoek 69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1" name="Rechthoek 70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2" name="Rechthoek 71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62" name="Groep 61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3" name="Rechthoek 62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4" name="Rechthoek 63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5" name="Rechthoek 64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6" name="Rechthoek 65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7" name="Rechthoek 66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33" name="Groep 32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43" name="Afgeronde rechthoek 42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44" name="Groep 43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45" name="Rechthoek 44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6" name="Rechthoek 45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7" name="Rechthoek 46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8" name="Rechthoek 47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9" name="Rechthoek 48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0" name="Rechthoek 49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1" name="Rechthoek 50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2" name="Rechthoek 51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3" name="Rechthoek 52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4" name="Rechthoek 53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5" name="Vrije vorm 54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34" name="Rechte verbindingslijn 33"/>
            <p:cNvCxnSpPr>
              <a:endCxn id="43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35" name="Rechte verbindingslijn 34"/>
            <p:cNvCxnSpPr>
              <a:endCxn id="78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36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7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9" name="Groep 3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41" name="Afgeronde rechthoek 40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42" name="Vrije vorm 41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- 2 columns</a:t>
            </a:r>
          </a:p>
        </p:txBody>
      </p:sp>
      <p:grpSp>
        <p:nvGrpSpPr>
          <p:cNvPr id="92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3" name="Rechthoek 92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9" name="Rechthoek 98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101" name="Tijdelijke aanduiding voor verticale tekst 2"/>
          <p:cNvSpPr>
            <a:spLocks noGrp="1"/>
          </p:cNvSpPr>
          <p:nvPr>
            <p:ph type="body" orient="vert" idx="13"/>
          </p:nvPr>
        </p:nvSpPr>
        <p:spPr>
          <a:xfrm>
            <a:off x="6220324" y="2671011"/>
            <a:ext cx="4969042" cy="3188329"/>
          </a:xfrm>
        </p:spPr>
        <p:txBody>
          <a:bodyPr vert="horz" numCol="1" spcCol="360000"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8073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18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9" name="Rechthoek 18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1" name="Ovaal 20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22" name="Ovaal 21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5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27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28" name="Rechte verbindingslijn 27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29" name="Rechte verbindingslijn 28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30" name="Rechte verbindingslijn 29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31" name="Groep 30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78" name="Afgeronde rechthoek 77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79" name="Groep 78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80" name="Rechthoek 79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1" name="Rechthoek 80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2" name="Rechthoek 81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3" name="Rechthoek 82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4" name="Rechthoek 83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5" name="Rechthoek 84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6" name="Rechthoek 85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7" name="Rechthoek 86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8" name="Rechthoek 87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9" name="Rechthoek 88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0" name="Vrije vorm 89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32" name="Groep 31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56" name="Rechthoek 55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5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8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9" name="Groep 58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73" name="Rechthoek 72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4" name="Rechthoek 73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5" name="Rechthoek 74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6" name="Rechthoek 75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7" name="Rechthoek 76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60" name="Groep 59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61" name="Groep 60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8" name="Rechthoek 67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9" name="Rechthoek 68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0" name="Rechthoek 69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1" name="Rechthoek 70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2" name="Rechthoek 71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62" name="Groep 61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3" name="Rechthoek 62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4" name="Rechthoek 63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5" name="Rechthoek 64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6" name="Rechthoek 65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7" name="Rechthoek 66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33" name="Groep 32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43" name="Afgeronde rechthoek 42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44" name="Groep 43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45" name="Rechthoek 44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6" name="Rechthoek 45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7" name="Rechthoek 46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8" name="Rechthoek 47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9" name="Rechthoek 48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0" name="Rechthoek 49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1" name="Rechthoek 50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2" name="Rechthoek 51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3" name="Rechthoek 52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4" name="Rechthoek 53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5" name="Vrije vorm 54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34" name="Rechte verbindingslijn 33"/>
            <p:cNvCxnSpPr>
              <a:endCxn id="43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35" name="Rechte verbindingslijn 34"/>
            <p:cNvCxnSpPr>
              <a:endCxn id="78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36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7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9" name="Groep 3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41" name="Afgeronde rechthoek 40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42" name="Vrije vorm 41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- 3 columns</a:t>
            </a:r>
          </a:p>
        </p:txBody>
      </p:sp>
      <p:grpSp>
        <p:nvGrpSpPr>
          <p:cNvPr id="92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3" name="Rechthoek 92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9" name="Rechthoek 98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103" name="Tijdelijke aanduiding voor verticale tekst 2"/>
          <p:cNvSpPr>
            <a:spLocks noGrp="1"/>
          </p:cNvSpPr>
          <p:nvPr>
            <p:ph type="body" orient="vert" idx="14"/>
          </p:nvPr>
        </p:nvSpPr>
        <p:spPr>
          <a:xfrm>
            <a:off x="7940842" y="2671011"/>
            <a:ext cx="3248524" cy="3188329"/>
          </a:xfrm>
        </p:spPr>
        <p:txBody>
          <a:bodyPr vert="horz" numCol="1" spcCol="360000"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4" name="Tijdelijke aanduiding voor verticale tekst 2"/>
          <p:cNvSpPr>
            <a:spLocks noGrp="1"/>
          </p:cNvSpPr>
          <p:nvPr>
            <p:ph type="body" orient="vert" idx="15"/>
          </p:nvPr>
        </p:nvSpPr>
        <p:spPr>
          <a:xfrm>
            <a:off x="4469731" y="2671011"/>
            <a:ext cx="3248524" cy="3188329"/>
          </a:xfrm>
        </p:spPr>
        <p:txBody>
          <a:bodyPr vert="horz" numCol="1" spcCol="360000"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5" name="Tijdelijke aanduiding voor verticale tekst 2"/>
          <p:cNvSpPr>
            <a:spLocks noGrp="1"/>
          </p:cNvSpPr>
          <p:nvPr>
            <p:ph type="body" orient="vert" idx="16"/>
          </p:nvPr>
        </p:nvSpPr>
        <p:spPr>
          <a:xfrm>
            <a:off x="998619" y="2671011"/>
            <a:ext cx="3248524" cy="3188329"/>
          </a:xfrm>
        </p:spPr>
        <p:txBody>
          <a:bodyPr vert="horz" numCol="1" spcCol="360000"/>
          <a:lstStyle/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653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50%/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6218555" y="108284"/>
            <a:ext cx="5861149" cy="6641434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an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7656" y="2139533"/>
            <a:ext cx="4115766" cy="114361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6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997702" y="3331771"/>
            <a:ext cx="4115727" cy="564610"/>
          </a:xfrm>
        </p:spPr>
        <p:txBody>
          <a:bodyPr/>
          <a:lstStyle>
            <a:lvl1pPr marL="0" indent="0">
              <a:buNone/>
              <a:defRPr sz="17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insert subtitle</a:t>
            </a:r>
          </a:p>
        </p:txBody>
      </p:sp>
      <p:grpSp>
        <p:nvGrpSpPr>
          <p:cNvPr id="129" name="Groep 128"/>
          <p:cNvGrpSpPr/>
          <p:nvPr userDrawn="1"/>
        </p:nvGrpSpPr>
        <p:grpSpPr>
          <a:xfrm>
            <a:off x="12346582" y="-5444"/>
            <a:ext cx="2746039" cy="5852415"/>
            <a:chOff x="12346582" y="-5444"/>
            <a:chExt cx="2746039" cy="5852415"/>
          </a:xfrm>
        </p:grpSpPr>
        <p:grpSp>
          <p:nvGrpSpPr>
            <p:cNvPr id="130" name="Groep 129"/>
            <p:cNvGrpSpPr/>
            <p:nvPr userDrawn="1"/>
          </p:nvGrpSpPr>
          <p:grpSpPr>
            <a:xfrm>
              <a:off x="12346582" y="-5444"/>
              <a:ext cx="2746039" cy="5852415"/>
              <a:chOff x="12346582" y="-5444"/>
              <a:chExt cx="2746039" cy="5852415"/>
            </a:xfrm>
          </p:grpSpPr>
          <p:grpSp>
            <p:nvGrpSpPr>
              <p:cNvPr id="133" name="bijsnijden"/>
              <p:cNvGrpSpPr/>
              <p:nvPr userDrawn="1"/>
            </p:nvGrpSpPr>
            <p:grpSpPr>
              <a:xfrm>
                <a:off x="12346582" y="4878702"/>
                <a:ext cx="779464" cy="828260"/>
                <a:chOff x="13143038" y="5655940"/>
                <a:chExt cx="779464" cy="828260"/>
              </a:xfrm>
            </p:grpSpPr>
            <p:grpSp>
              <p:nvGrpSpPr>
                <p:cNvPr id="149" name="Groep 148"/>
                <p:cNvGrpSpPr/>
                <p:nvPr userDrawn="1"/>
              </p:nvGrpSpPr>
              <p:grpSpPr>
                <a:xfrm>
                  <a:off x="13284702" y="5655940"/>
                  <a:ext cx="518384" cy="468745"/>
                  <a:chOff x="13352037" y="5715656"/>
                  <a:chExt cx="383714" cy="346970"/>
                </a:xfrm>
              </p:grpSpPr>
              <p:sp>
                <p:nvSpPr>
                  <p:cNvPr id="152" name="Rechthoek 151"/>
                  <p:cNvSpPr/>
                  <p:nvPr userDrawn="1"/>
                </p:nvSpPr>
                <p:spPr>
                  <a:xfrm>
                    <a:off x="13377881" y="5717160"/>
                    <a:ext cx="324866" cy="270269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chemeClr val="accent4"/>
                      </a:solidFill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pic>
                <p:nvPicPr>
                  <p:cNvPr id="153" name="Afbeelding 152"/>
                  <p:cNvPicPr>
                    <a:picLocks noChangeAspect="1"/>
                  </p:cNvPicPr>
                  <p:nvPr userDrawn="1"/>
                </p:nvPicPr>
                <p:blipFill rotWithShape="1"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3352037" y="5715656"/>
                    <a:ext cx="231884" cy="275611"/>
                  </a:xfrm>
                  <a:prstGeom prst="rect">
                    <a:avLst/>
                  </a:prstGeom>
                  <a:ln w="9525">
                    <a:solidFill>
                      <a:schemeClr val="bg1">
                        <a:lumMod val="50000"/>
                      </a:schemeClr>
                    </a:solidFill>
                  </a:ln>
                </p:spPr>
              </p:pic>
              <p:sp>
                <p:nvSpPr>
                  <p:cNvPr id="154" name="L-vorm 153"/>
                  <p:cNvSpPr/>
                  <p:nvPr userDrawn="1"/>
                </p:nvSpPr>
                <p:spPr>
                  <a:xfrm rot="5400000">
                    <a:off x="13595231" y="5922107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chemeClr val="accent4"/>
                      </a:solidFill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5" name="L-vorm 154"/>
                  <p:cNvSpPr/>
                  <p:nvPr userDrawn="1"/>
                </p:nvSpPr>
                <p:spPr>
                  <a:xfrm rot="5400000" flipH="1" flipV="1">
                    <a:off x="13571296" y="5896455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chemeClr val="accent4"/>
                      </a:solidFill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150" name="Tekstvak 76"/>
                <p:cNvSpPr txBox="1"/>
                <p:nvPr userDrawn="1"/>
              </p:nvSpPr>
              <p:spPr>
                <a:xfrm>
                  <a:off x="13143038" y="6172998"/>
                  <a:ext cx="779464" cy="24622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0" cap="none" spc="0" normalizeH="0" baseline="0" noProof="0">
                      <a:ln>
                        <a:noFill/>
                      </a:ln>
                      <a:effectLst>
                        <a:outerShdw blurRad="25400" algn="ctr" rotWithShape="0">
                          <a:prstClr val="white"/>
                        </a:outerShdw>
                      </a:effectLst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Crop</a:t>
                  </a:r>
                </a:p>
              </p:txBody>
            </p:sp>
            <p:sp>
              <p:nvSpPr>
                <p:cNvPr id="151" name="Rechthoekige driehoek 150"/>
                <p:cNvSpPr/>
                <p:nvPr userDrawn="1"/>
              </p:nvSpPr>
              <p:spPr>
                <a:xfrm rot="18900000">
                  <a:off x="13499178" y="6417015"/>
                  <a:ext cx="67185" cy="67185"/>
                </a:xfrm>
                <a:prstGeom prst="rt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350"/>
                    </a:spcBef>
                    <a:spcAft>
                      <a:spcPts val="350"/>
                    </a:spcAft>
                  </a:pPr>
                  <a:endParaRPr lang="en-US" sz="1400" noProof="0">
                    <a:solidFill>
                      <a:schemeClr val="accent4"/>
                    </a:solidFill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134" name="Rechthoek 133"/>
              <p:cNvSpPr/>
              <p:nvPr/>
            </p:nvSpPr>
            <p:spPr>
              <a:xfrm>
                <a:off x="12484620" y="-5444"/>
                <a:ext cx="2584447" cy="28846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>
                  <a:lnSpc>
                    <a:spcPct val="80000"/>
                  </a:lnSpc>
                </a:pPr>
                <a:r>
                  <a:rPr lang="en-US" sz="1400" b="1" kern="0" noProof="0">
                    <a:solidFill>
                      <a:schemeClr val="tx1"/>
                    </a:solidFill>
                    <a:latin typeface="+mn-lt"/>
                    <a:cs typeface="Segoe UI Light" panose="020B0502040204020203" pitchFamily="34" charset="0"/>
                  </a:rPr>
                  <a:t>INSERT IMAGE</a:t>
                </a:r>
              </a:p>
            </p:txBody>
          </p:sp>
          <p:sp>
            <p:nvSpPr>
              <p:cNvPr id="135" name="Tekstvak 33"/>
              <p:cNvSpPr txBox="1"/>
              <p:nvPr/>
            </p:nvSpPr>
            <p:spPr>
              <a:xfrm>
                <a:off x="12484620" y="795822"/>
                <a:ext cx="2584447" cy="47202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If necessary, delete the existing</a:t>
                </a: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 image. </a:t>
                </a:r>
                <a:r>
                  <a:rPr kumimoji="0" 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Click</a:t>
                </a: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 on the pictogram to insert an image.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sp>
            <p:nvSpPr>
              <p:cNvPr id="136" name="Tekstvak 33"/>
              <p:cNvSpPr txBox="1"/>
              <p:nvPr/>
            </p:nvSpPr>
            <p:spPr>
              <a:xfrm>
                <a:off x="12484620" y="2599068"/>
                <a:ext cx="2592287" cy="44485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</a:t>
                </a: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 the image you want to use </a:t>
                </a:r>
                <a:b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latin typeface="+mn-lt"/>
                    <a:cs typeface="Segoe UI Light" panose="020B0502040204020203" pitchFamily="34" charset="0"/>
                  </a:rPr>
                  <a:t>‘Insert’</a:t>
                </a:r>
                <a:endPara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sp>
            <p:nvSpPr>
              <p:cNvPr id="137" name="Ovaal 136"/>
              <p:cNvSpPr/>
              <p:nvPr/>
            </p:nvSpPr>
            <p:spPr>
              <a:xfrm>
                <a:off x="12484620" y="2139533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cxnSp>
            <p:nvCxnSpPr>
              <p:cNvPr id="138" name="Rechte verbindingslijn 137"/>
              <p:cNvCxnSpPr/>
              <p:nvPr/>
            </p:nvCxnSpPr>
            <p:spPr>
              <a:xfrm>
                <a:off x="12484620" y="1998228"/>
                <a:ext cx="2592288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39" name="Rechte verbindingslijn 138"/>
              <p:cNvCxnSpPr/>
              <p:nvPr/>
            </p:nvCxnSpPr>
            <p:spPr>
              <a:xfrm>
                <a:off x="12484620" y="3552420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pic>
            <p:nvPicPr>
              <p:cNvPr id="140" name="Icoontje afbeeldi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84620" y="1375134"/>
                <a:ext cx="415522" cy="415522"/>
              </a:xfrm>
              <a:prstGeom prst="rect">
                <a:avLst/>
              </a:prstGeom>
            </p:spPr>
          </p:pic>
          <p:sp>
            <p:nvSpPr>
              <p:cNvPr id="141" name="Tekstvak 33"/>
              <p:cNvSpPr txBox="1"/>
              <p:nvPr/>
            </p:nvSpPr>
            <p:spPr>
              <a:xfrm>
                <a:off x="12484620" y="4189919"/>
                <a:ext cx="2588841" cy="40000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lv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latin typeface="+mn-lt"/>
                    <a:cs typeface="Segoe UI Light" panose="020B0502040204020203" pitchFamily="34" charset="0"/>
                  </a:rPr>
                  <a:t>If you want to scale or drag the image go to </a:t>
                </a:r>
                <a:r>
                  <a:rPr lang="en-US" sz="1100" b="1" kern="0" noProof="0">
                    <a:latin typeface="+mn-lt"/>
                    <a:cs typeface="Segoe UI Light" panose="020B0502040204020203" pitchFamily="34" charset="0"/>
                  </a:rPr>
                  <a:t>‘Picture Tools’ </a:t>
                </a:r>
                <a:r>
                  <a:rPr lang="en-US" sz="1100" kern="0" noProof="0">
                    <a:latin typeface="+mn-lt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latin typeface="+mn-lt"/>
                    <a:cs typeface="Segoe UI Light" panose="020B0502040204020203" pitchFamily="34" charset="0"/>
                  </a:rPr>
                  <a:t>‘Crop’</a:t>
                </a:r>
              </a:p>
            </p:txBody>
          </p:sp>
          <p:sp>
            <p:nvSpPr>
              <p:cNvPr id="142" name="Ovaal 141"/>
              <p:cNvSpPr/>
              <p:nvPr/>
            </p:nvSpPr>
            <p:spPr>
              <a:xfrm>
                <a:off x="12484620" y="3705057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cxnSp>
            <p:nvCxnSpPr>
              <p:cNvPr id="143" name="Rechte verbindingslijn 142"/>
              <p:cNvCxnSpPr/>
              <p:nvPr/>
            </p:nvCxnSpPr>
            <p:spPr>
              <a:xfrm>
                <a:off x="12484620" y="5846971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grpSp>
            <p:nvGrpSpPr>
              <p:cNvPr id="144" name="Groep 143"/>
              <p:cNvGrpSpPr/>
              <p:nvPr/>
            </p:nvGrpSpPr>
            <p:grpSpPr>
              <a:xfrm>
                <a:off x="12471673" y="3095595"/>
                <a:ext cx="1114138" cy="297656"/>
                <a:chOff x="13560784" y="3471416"/>
                <a:chExt cx="1114138" cy="297656"/>
              </a:xfrm>
            </p:grpSpPr>
            <p:sp>
              <p:nvSpPr>
                <p:cNvPr id="145" name="Afgeronde rechthoek 144"/>
                <p:cNvSpPr/>
                <p:nvPr/>
              </p:nvSpPr>
              <p:spPr>
                <a:xfrm>
                  <a:off x="13560784" y="3471416"/>
                  <a:ext cx="1114138" cy="297656"/>
                </a:xfrm>
                <a:prstGeom prst="roundRect">
                  <a:avLst/>
                </a:prstGeom>
                <a:gradFill flip="none" rotWithShape="1">
                  <a:gsLst>
                    <a:gs pos="4000">
                      <a:srgbClr val="00B0F0"/>
                    </a:gs>
                    <a:gs pos="0">
                      <a:srgbClr val="0070C0"/>
                    </a:gs>
                    <a:gs pos="100000">
                      <a:srgbClr val="0070C0"/>
                    </a:gs>
                    <a:gs pos="12000">
                      <a:srgbClr val="D1EAFF"/>
                    </a:gs>
                    <a:gs pos="96000">
                      <a:srgbClr val="00B0F0"/>
                    </a:gs>
                    <a:gs pos="89000">
                      <a:srgbClr val="DDF4FF"/>
                    </a:gs>
                    <a:gs pos="43000">
                      <a:srgbClr val="D1EAFF"/>
                    </a:gs>
                    <a:gs pos="51000">
                      <a:srgbClr val="DDF4FF"/>
                    </a:gs>
                  </a:gsLst>
                  <a:lin ang="16200000" scaled="1"/>
                  <a:tileRect/>
                </a:gradFill>
                <a:ln w="63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sp>
              <p:nvSpPr>
                <p:cNvPr id="146" name="Tekstvak 81"/>
                <p:cNvSpPr txBox="1"/>
                <p:nvPr/>
              </p:nvSpPr>
              <p:spPr>
                <a:xfrm>
                  <a:off x="13573594" y="3509590"/>
                  <a:ext cx="888311" cy="2308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900" i="0" u="none" strike="noStrike" kern="0" cap="none" spc="0" normalizeH="0" baseline="0">
                      <a:ln>
                        <a:noFill/>
                      </a:ln>
                      <a:effectLst>
                        <a:outerShdw blurRad="25400" algn="ctr" rotWithShape="0">
                          <a:prstClr val="white"/>
                        </a:outerShdw>
                      </a:effectLst>
                      <a:uLnTx/>
                      <a:uFillTx/>
                      <a:latin typeface="Segoe UI Light" panose="020B0502040204020203" pitchFamily="34" charset="0"/>
                      <a:cs typeface="Segoe UI Light" panose="020B0502040204020203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5pPr>
                  <a:lvl6pPr>
                    <a:defRPr>
                      <a:latin typeface="Arial" charset="0"/>
                      <a:cs typeface="Arial" charset="0"/>
                    </a:defRPr>
                  </a:lvl6pPr>
                  <a:lvl7pPr>
                    <a:defRPr>
                      <a:latin typeface="Arial" charset="0"/>
                      <a:cs typeface="Arial" charset="0"/>
                    </a:defRPr>
                  </a:lvl7pPr>
                  <a:lvl8pPr>
                    <a:defRPr>
                      <a:latin typeface="Arial" charset="0"/>
                      <a:cs typeface="Arial" charset="0"/>
                    </a:defRPr>
                  </a:lvl8pPr>
                  <a:lvl9pPr>
                    <a:defRPr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sz="900" noProof="0">
                      <a:solidFill>
                        <a:schemeClr val="tx1"/>
                      </a:solidFill>
                      <a:latin typeface="+mn-lt"/>
                    </a:rPr>
                    <a:t>Insert</a:t>
                  </a:r>
                </a:p>
              </p:txBody>
            </p:sp>
            <p:cxnSp>
              <p:nvCxnSpPr>
                <p:cNvPr id="147" name="Rechte verbindingslijn 146"/>
                <p:cNvCxnSpPr/>
                <p:nvPr/>
              </p:nvCxnSpPr>
              <p:spPr>
                <a:xfrm>
                  <a:off x="14461905" y="3507058"/>
                  <a:ext cx="0" cy="22443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8" name="Gelijkbenige driehoek 147"/>
                <p:cNvSpPr/>
                <p:nvPr/>
              </p:nvSpPr>
              <p:spPr>
                <a:xfrm rot="10800000">
                  <a:off x="14518584" y="3600521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</p:grpSp>
        <p:sp>
          <p:nvSpPr>
            <p:cNvPr id="131" name="Ovaal 130"/>
            <p:cNvSpPr/>
            <p:nvPr userDrawn="1"/>
          </p:nvSpPr>
          <p:spPr>
            <a:xfrm>
              <a:off x="12484620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32" name="Rechte verbindingslijn 131"/>
            <p:cNvCxnSpPr/>
            <p:nvPr userDrawn="1"/>
          </p:nvCxnSpPr>
          <p:spPr>
            <a:xfrm>
              <a:off x="12484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229" name="Tekstvak 228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&amp; Image 50%/50%</a:t>
            </a:r>
          </a:p>
        </p:txBody>
      </p:sp>
      <p:grpSp>
        <p:nvGrpSpPr>
          <p:cNvPr id="120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121" name="Rechthoek 120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2" name="Rechthoek 121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3" name="Rechthoek 122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4" name="Rechthoek 123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5" name="Rechthoek 124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6" name="Rechthoek 125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7" name="Rechthoek 126"/>
            <p:cNvSpPr/>
            <p:nvPr userDrawn="1"/>
          </p:nvSpPr>
          <p:spPr>
            <a:xfrm>
              <a:off x="91853" y="3281857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32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5%/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5342021" y="114300"/>
            <a:ext cx="6737682" cy="6635418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an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7655" y="2434321"/>
            <a:ext cx="3249492" cy="1137008"/>
          </a:xfrm>
        </p:spPr>
        <p:txBody>
          <a:bodyPr/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17" name="GRID" hidden="1"/>
          <p:cNvGrpSpPr/>
          <p:nvPr userDrawn="1"/>
        </p:nvGrpSpPr>
        <p:grpSpPr>
          <a:xfrm>
            <a:off x="180472" y="180977"/>
            <a:ext cx="11831054" cy="6501364"/>
            <a:chOff x="180472" y="180977"/>
            <a:chExt cx="11831054" cy="6501364"/>
          </a:xfrm>
        </p:grpSpPr>
        <p:sp>
          <p:nvSpPr>
            <p:cNvPr id="18" name="Rechthoek 17"/>
            <p:cNvSpPr/>
            <p:nvPr userDrawn="1"/>
          </p:nvSpPr>
          <p:spPr>
            <a:xfrm>
              <a:off x="180474" y="180977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9" name="Rechthoek 18"/>
            <p:cNvSpPr/>
            <p:nvPr userDrawn="1"/>
          </p:nvSpPr>
          <p:spPr>
            <a:xfrm>
              <a:off x="180474" y="5932032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0" name="Rechthoek 19"/>
            <p:cNvSpPr/>
            <p:nvPr userDrawn="1"/>
          </p:nvSpPr>
          <p:spPr>
            <a:xfrm rot="5400000">
              <a:off x="-2695055" y="3056504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1" name="Rechthoek 20"/>
            <p:cNvSpPr/>
            <p:nvPr userDrawn="1"/>
          </p:nvSpPr>
          <p:spPr>
            <a:xfrm rot="5400000">
              <a:off x="8390505" y="3056505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2" name="Rechthoek 21"/>
            <p:cNvSpPr/>
            <p:nvPr userDrawn="1"/>
          </p:nvSpPr>
          <p:spPr>
            <a:xfrm>
              <a:off x="180474" y="1467293"/>
              <a:ext cx="11831052" cy="13661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" name="Rechthoek 22"/>
            <p:cNvSpPr/>
            <p:nvPr userDrawn="1"/>
          </p:nvSpPr>
          <p:spPr>
            <a:xfrm rot="5400000">
              <a:off x="8583629" y="3250634"/>
              <a:ext cx="6496048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" name="Rechthoek 23"/>
            <p:cNvSpPr/>
            <p:nvPr userDrawn="1"/>
          </p:nvSpPr>
          <p:spPr>
            <a:xfrm>
              <a:off x="180472" y="6325602"/>
              <a:ext cx="11829551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5" name="Rechthoek 24"/>
            <p:cNvSpPr/>
            <p:nvPr userDrawn="1"/>
          </p:nvSpPr>
          <p:spPr>
            <a:xfrm>
              <a:off x="180474" y="1820737"/>
              <a:ext cx="11831052" cy="4040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7" name="Rechthoek 26"/>
            <p:cNvSpPr/>
            <p:nvPr userDrawn="1"/>
          </p:nvSpPr>
          <p:spPr>
            <a:xfrm rot="5400000">
              <a:off x="1497704" y="3056507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grpSp>
        <p:nvGrpSpPr>
          <p:cNvPr id="129" name="Groep 128"/>
          <p:cNvGrpSpPr/>
          <p:nvPr userDrawn="1"/>
        </p:nvGrpSpPr>
        <p:grpSpPr>
          <a:xfrm>
            <a:off x="12346582" y="-5444"/>
            <a:ext cx="2746039" cy="5852415"/>
            <a:chOff x="12346582" y="-5444"/>
            <a:chExt cx="2746039" cy="5852415"/>
          </a:xfrm>
        </p:grpSpPr>
        <p:grpSp>
          <p:nvGrpSpPr>
            <p:cNvPr id="130" name="Groep 129"/>
            <p:cNvGrpSpPr/>
            <p:nvPr userDrawn="1"/>
          </p:nvGrpSpPr>
          <p:grpSpPr>
            <a:xfrm>
              <a:off x="12346582" y="-5444"/>
              <a:ext cx="2746039" cy="5852415"/>
              <a:chOff x="12346582" y="-5444"/>
              <a:chExt cx="2746039" cy="5852415"/>
            </a:xfrm>
          </p:grpSpPr>
          <p:grpSp>
            <p:nvGrpSpPr>
              <p:cNvPr id="133" name="bijsnijden"/>
              <p:cNvGrpSpPr/>
              <p:nvPr userDrawn="1"/>
            </p:nvGrpSpPr>
            <p:grpSpPr>
              <a:xfrm>
                <a:off x="12346582" y="4878702"/>
                <a:ext cx="779464" cy="828260"/>
                <a:chOff x="13143038" y="5655940"/>
                <a:chExt cx="779464" cy="828260"/>
              </a:xfrm>
            </p:grpSpPr>
            <p:grpSp>
              <p:nvGrpSpPr>
                <p:cNvPr id="149" name="Groep 148"/>
                <p:cNvGrpSpPr/>
                <p:nvPr userDrawn="1"/>
              </p:nvGrpSpPr>
              <p:grpSpPr>
                <a:xfrm>
                  <a:off x="13284702" y="5655940"/>
                  <a:ext cx="518384" cy="468745"/>
                  <a:chOff x="13352037" y="5715656"/>
                  <a:chExt cx="383714" cy="346970"/>
                </a:xfrm>
              </p:grpSpPr>
              <p:sp>
                <p:nvSpPr>
                  <p:cNvPr id="152" name="Rechthoek 151"/>
                  <p:cNvSpPr/>
                  <p:nvPr userDrawn="1"/>
                </p:nvSpPr>
                <p:spPr>
                  <a:xfrm>
                    <a:off x="13377881" y="5717160"/>
                    <a:ext cx="324866" cy="270269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chemeClr val="accent4"/>
                      </a:solidFill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pic>
                <p:nvPicPr>
                  <p:cNvPr id="153" name="Afbeelding 152"/>
                  <p:cNvPicPr>
                    <a:picLocks noChangeAspect="1"/>
                  </p:cNvPicPr>
                  <p:nvPr userDrawn="1"/>
                </p:nvPicPr>
                <p:blipFill rotWithShape="1"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3352037" y="5715656"/>
                    <a:ext cx="231884" cy="275611"/>
                  </a:xfrm>
                  <a:prstGeom prst="rect">
                    <a:avLst/>
                  </a:prstGeom>
                  <a:ln w="9525">
                    <a:solidFill>
                      <a:schemeClr val="bg1">
                        <a:lumMod val="50000"/>
                      </a:schemeClr>
                    </a:solidFill>
                  </a:ln>
                </p:spPr>
              </p:pic>
              <p:sp>
                <p:nvSpPr>
                  <p:cNvPr id="154" name="L-vorm 153"/>
                  <p:cNvSpPr/>
                  <p:nvPr userDrawn="1"/>
                </p:nvSpPr>
                <p:spPr>
                  <a:xfrm rot="5400000">
                    <a:off x="13595231" y="5922107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chemeClr val="accent4"/>
                      </a:solidFill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5" name="L-vorm 154"/>
                  <p:cNvSpPr/>
                  <p:nvPr userDrawn="1"/>
                </p:nvSpPr>
                <p:spPr>
                  <a:xfrm rot="5400000" flipH="1" flipV="1">
                    <a:off x="13571296" y="5896455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chemeClr val="accent4"/>
                      </a:solidFill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150" name="Tekstvak 76"/>
                <p:cNvSpPr txBox="1"/>
                <p:nvPr userDrawn="1"/>
              </p:nvSpPr>
              <p:spPr>
                <a:xfrm>
                  <a:off x="13143038" y="6172998"/>
                  <a:ext cx="779464" cy="24622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0" cap="none" spc="0" normalizeH="0" baseline="0" noProof="0">
                      <a:ln>
                        <a:noFill/>
                      </a:ln>
                      <a:effectLst>
                        <a:outerShdw blurRad="25400" algn="ctr" rotWithShape="0">
                          <a:prstClr val="white"/>
                        </a:outerShdw>
                      </a:effectLst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Crop</a:t>
                  </a:r>
                </a:p>
              </p:txBody>
            </p:sp>
            <p:sp>
              <p:nvSpPr>
                <p:cNvPr id="151" name="Rechthoekige driehoek 150"/>
                <p:cNvSpPr/>
                <p:nvPr userDrawn="1"/>
              </p:nvSpPr>
              <p:spPr>
                <a:xfrm rot="18900000">
                  <a:off x="13499178" y="6417015"/>
                  <a:ext cx="67185" cy="67185"/>
                </a:xfrm>
                <a:prstGeom prst="rt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350"/>
                    </a:spcBef>
                    <a:spcAft>
                      <a:spcPts val="350"/>
                    </a:spcAft>
                  </a:pPr>
                  <a:endParaRPr lang="en-US" sz="1400" noProof="0">
                    <a:solidFill>
                      <a:schemeClr val="accent4"/>
                    </a:solidFill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134" name="Rechthoek 133"/>
              <p:cNvSpPr/>
              <p:nvPr/>
            </p:nvSpPr>
            <p:spPr>
              <a:xfrm>
                <a:off x="12484620" y="-5444"/>
                <a:ext cx="2584447" cy="28846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>
                  <a:lnSpc>
                    <a:spcPct val="80000"/>
                  </a:lnSpc>
                </a:pPr>
                <a:r>
                  <a:rPr lang="en-US" sz="1400" b="1" kern="0" noProof="0">
                    <a:solidFill>
                      <a:schemeClr val="tx1"/>
                    </a:solidFill>
                    <a:latin typeface="+mn-lt"/>
                    <a:cs typeface="Segoe UI Light" panose="020B0502040204020203" pitchFamily="34" charset="0"/>
                  </a:rPr>
                  <a:t>INSERT IMAGE</a:t>
                </a:r>
              </a:p>
            </p:txBody>
          </p:sp>
          <p:sp>
            <p:nvSpPr>
              <p:cNvPr id="135" name="Tekstvak 33"/>
              <p:cNvSpPr txBox="1"/>
              <p:nvPr/>
            </p:nvSpPr>
            <p:spPr>
              <a:xfrm>
                <a:off x="12484620" y="795822"/>
                <a:ext cx="2584447" cy="47202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If necessary, delete the existing</a:t>
                </a: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 image. </a:t>
                </a:r>
                <a:r>
                  <a:rPr kumimoji="0" 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Click</a:t>
                </a: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 on the pictogram to insert an image.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sp>
            <p:nvSpPr>
              <p:cNvPr id="136" name="Tekstvak 33"/>
              <p:cNvSpPr txBox="1"/>
              <p:nvPr/>
            </p:nvSpPr>
            <p:spPr>
              <a:xfrm>
                <a:off x="12484620" y="2599068"/>
                <a:ext cx="2592287" cy="44485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</a:t>
                </a: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 the image you want to use </a:t>
                </a:r>
                <a:b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en-US" sz="1100" b="0" i="0" u="none" strike="noStrike" kern="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latin typeface="+mn-lt"/>
                    <a:cs typeface="Segoe UI Light" panose="020B0502040204020203" pitchFamily="34" charset="0"/>
                  </a:rPr>
                  <a:t>‘Insert’</a:t>
                </a:r>
                <a:endPara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sp>
            <p:nvSpPr>
              <p:cNvPr id="137" name="Ovaal 136"/>
              <p:cNvSpPr/>
              <p:nvPr/>
            </p:nvSpPr>
            <p:spPr>
              <a:xfrm>
                <a:off x="12484620" y="2139533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cxnSp>
            <p:nvCxnSpPr>
              <p:cNvPr id="138" name="Rechte verbindingslijn 137"/>
              <p:cNvCxnSpPr/>
              <p:nvPr/>
            </p:nvCxnSpPr>
            <p:spPr>
              <a:xfrm>
                <a:off x="12484620" y="1998228"/>
                <a:ext cx="2592288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39" name="Rechte verbindingslijn 138"/>
              <p:cNvCxnSpPr/>
              <p:nvPr/>
            </p:nvCxnSpPr>
            <p:spPr>
              <a:xfrm>
                <a:off x="12484620" y="3552420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pic>
            <p:nvPicPr>
              <p:cNvPr id="140" name="Icoontje afbeeldi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84620" y="1375134"/>
                <a:ext cx="415522" cy="415522"/>
              </a:xfrm>
              <a:prstGeom prst="rect">
                <a:avLst/>
              </a:prstGeom>
            </p:spPr>
          </p:pic>
          <p:sp>
            <p:nvSpPr>
              <p:cNvPr id="141" name="Tekstvak 33"/>
              <p:cNvSpPr txBox="1"/>
              <p:nvPr/>
            </p:nvSpPr>
            <p:spPr>
              <a:xfrm>
                <a:off x="12484620" y="4189919"/>
                <a:ext cx="2588841" cy="40000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lv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latin typeface="+mn-lt"/>
                    <a:cs typeface="Segoe UI Light" panose="020B0502040204020203" pitchFamily="34" charset="0"/>
                  </a:rPr>
                  <a:t>If you want to scale or drag the image go to </a:t>
                </a:r>
                <a:r>
                  <a:rPr lang="en-US" sz="1100" b="1" kern="0" noProof="0">
                    <a:latin typeface="+mn-lt"/>
                    <a:cs typeface="Segoe UI Light" panose="020B0502040204020203" pitchFamily="34" charset="0"/>
                  </a:rPr>
                  <a:t>‘Picture Tools’ </a:t>
                </a:r>
                <a:r>
                  <a:rPr lang="en-US" sz="1100" kern="0" noProof="0">
                    <a:latin typeface="+mn-lt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latin typeface="+mn-lt"/>
                    <a:cs typeface="Segoe UI Light" panose="020B0502040204020203" pitchFamily="34" charset="0"/>
                  </a:rPr>
                  <a:t>‘Crop’</a:t>
                </a:r>
              </a:p>
            </p:txBody>
          </p:sp>
          <p:sp>
            <p:nvSpPr>
              <p:cNvPr id="142" name="Ovaal 141"/>
              <p:cNvSpPr/>
              <p:nvPr/>
            </p:nvSpPr>
            <p:spPr>
              <a:xfrm>
                <a:off x="12484620" y="3705057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cxnSp>
            <p:nvCxnSpPr>
              <p:cNvPr id="143" name="Rechte verbindingslijn 142"/>
              <p:cNvCxnSpPr/>
              <p:nvPr/>
            </p:nvCxnSpPr>
            <p:spPr>
              <a:xfrm>
                <a:off x="12484620" y="5846971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grpSp>
            <p:nvGrpSpPr>
              <p:cNvPr id="144" name="Groep 143"/>
              <p:cNvGrpSpPr/>
              <p:nvPr/>
            </p:nvGrpSpPr>
            <p:grpSpPr>
              <a:xfrm>
                <a:off x="12471673" y="3095595"/>
                <a:ext cx="1114138" cy="297656"/>
                <a:chOff x="13560784" y="3471416"/>
                <a:chExt cx="1114138" cy="297656"/>
              </a:xfrm>
            </p:grpSpPr>
            <p:sp>
              <p:nvSpPr>
                <p:cNvPr id="145" name="Afgeronde rechthoek 144"/>
                <p:cNvSpPr/>
                <p:nvPr/>
              </p:nvSpPr>
              <p:spPr>
                <a:xfrm>
                  <a:off x="13560784" y="3471416"/>
                  <a:ext cx="1114138" cy="297656"/>
                </a:xfrm>
                <a:prstGeom prst="roundRect">
                  <a:avLst/>
                </a:prstGeom>
                <a:gradFill flip="none" rotWithShape="1">
                  <a:gsLst>
                    <a:gs pos="4000">
                      <a:srgbClr val="00B0F0"/>
                    </a:gs>
                    <a:gs pos="0">
                      <a:srgbClr val="0070C0"/>
                    </a:gs>
                    <a:gs pos="100000">
                      <a:srgbClr val="0070C0"/>
                    </a:gs>
                    <a:gs pos="12000">
                      <a:srgbClr val="D1EAFF"/>
                    </a:gs>
                    <a:gs pos="96000">
                      <a:srgbClr val="00B0F0"/>
                    </a:gs>
                    <a:gs pos="89000">
                      <a:srgbClr val="DDF4FF"/>
                    </a:gs>
                    <a:gs pos="43000">
                      <a:srgbClr val="D1EAFF"/>
                    </a:gs>
                    <a:gs pos="51000">
                      <a:srgbClr val="DDF4FF"/>
                    </a:gs>
                  </a:gsLst>
                  <a:lin ang="16200000" scaled="1"/>
                  <a:tileRect/>
                </a:gradFill>
                <a:ln w="63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sp>
              <p:nvSpPr>
                <p:cNvPr id="146" name="Tekstvak 81"/>
                <p:cNvSpPr txBox="1"/>
                <p:nvPr/>
              </p:nvSpPr>
              <p:spPr>
                <a:xfrm>
                  <a:off x="13573594" y="3509590"/>
                  <a:ext cx="888311" cy="2308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900" i="0" u="none" strike="noStrike" kern="0" cap="none" spc="0" normalizeH="0" baseline="0">
                      <a:ln>
                        <a:noFill/>
                      </a:ln>
                      <a:effectLst>
                        <a:outerShdw blurRad="25400" algn="ctr" rotWithShape="0">
                          <a:prstClr val="white"/>
                        </a:outerShdw>
                      </a:effectLst>
                      <a:uLnTx/>
                      <a:uFillTx/>
                      <a:latin typeface="Segoe UI Light" panose="020B0502040204020203" pitchFamily="34" charset="0"/>
                      <a:cs typeface="Segoe UI Light" panose="020B0502040204020203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5pPr>
                  <a:lvl6pPr>
                    <a:defRPr>
                      <a:latin typeface="Arial" charset="0"/>
                      <a:cs typeface="Arial" charset="0"/>
                    </a:defRPr>
                  </a:lvl6pPr>
                  <a:lvl7pPr>
                    <a:defRPr>
                      <a:latin typeface="Arial" charset="0"/>
                      <a:cs typeface="Arial" charset="0"/>
                    </a:defRPr>
                  </a:lvl7pPr>
                  <a:lvl8pPr>
                    <a:defRPr>
                      <a:latin typeface="Arial" charset="0"/>
                      <a:cs typeface="Arial" charset="0"/>
                    </a:defRPr>
                  </a:lvl8pPr>
                  <a:lvl9pPr>
                    <a:defRPr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sz="900" noProof="0">
                      <a:solidFill>
                        <a:schemeClr val="tx1"/>
                      </a:solidFill>
                      <a:latin typeface="+mn-lt"/>
                    </a:rPr>
                    <a:t>Insert</a:t>
                  </a:r>
                </a:p>
              </p:txBody>
            </p:sp>
            <p:cxnSp>
              <p:nvCxnSpPr>
                <p:cNvPr id="147" name="Rechte verbindingslijn 146"/>
                <p:cNvCxnSpPr/>
                <p:nvPr/>
              </p:nvCxnSpPr>
              <p:spPr>
                <a:xfrm>
                  <a:off x="14461905" y="3507058"/>
                  <a:ext cx="0" cy="22443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8" name="Gelijkbenige driehoek 147"/>
                <p:cNvSpPr/>
                <p:nvPr/>
              </p:nvSpPr>
              <p:spPr>
                <a:xfrm rot="10800000">
                  <a:off x="14518584" y="3600521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</p:grpSp>
        <p:sp>
          <p:nvSpPr>
            <p:cNvPr id="131" name="Ovaal 130"/>
            <p:cNvSpPr/>
            <p:nvPr userDrawn="1"/>
          </p:nvSpPr>
          <p:spPr>
            <a:xfrm>
              <a:off x="12484620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32" name="Rechte verbindingslijn 131"/>
            <p:cNvCxnSpPr/>
            <p:nvPr userDrawn="1"/>
          </p:nvCxnSpPr>
          <p:spPr>
            <a:xfrm>
              <a:off x="12484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229" name="Tekstvak 228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&amp; Image 25%/75%</a:t>
            </a:r>
          </a:p>
        </p:txBody>
      </p:sp>
      <p:grpSp>
        <p:nvGrpSpPr>
          <p:cNvPr id="230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31" name="Rechthoek 230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2" name="Rechthoek 231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3" name="Rechthoek 232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4" name="Rechthoek 233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5" name="Rechthoek 234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6" name="Rechthoek 235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7" name="Rechthoek 236"/>
            <p:cNvSpPr/>
            <p:nvPr userDrawn="1"/>
          </p:nvSpPr>
          <p:spPr>
            <a:xfrm>
              <a:off x="91853" y="3281857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238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1019023" y="6380813"/>
            <a:ext cx="9830934" cy="135962"/>
          </a:xfrm>
        </p:spPr>
        <p:txBody>
          <a:bodyPr/>
          <a:lstStyle>
            <a:lvl1pPr algn="ctr">
              <a:defRPr sz="70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6920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50%/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8620" y="1263315"/>
            <a:ext cx="3272592" cy="90236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8620" y="2442412"/>
            <a:ext cx="3272592" cy="3429000"/>
          </a:xfrm>
        </p:spPr>
        <p:txBody>
          <a:bodyPr vert="horz"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&amp; Chart 50%/50%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5329989" y="1335505"/>
            <a:ext cx="5859378" cy="4535906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1019023" y="6380813"/>
            <a:ext cx="9830934" cy="135962"/>
          </a:xfrm>
        </p:spPr>
        <p:txBody>
          <a:bodyPr/>
          <a:lstStyle>
            <a:lvl1pPr algn="ctr">
              <a:defRPr sz="700" cap="all" spc="150" baseline="0"/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chart.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 chart.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428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50/50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echthoek 231"/>
          <p:cNvSpPr/>
          <p:nvPr userDrawn="1"/>
        </p:nvSpPr>
        <p:spPr>
          <a:xfrm flipV="1">
            <a:off x="4694994" y="108282"/>
            <a:ext cx="7384709" cy="664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8620" y="1263315"/>
            <a:ext cx="3272592" cy="90236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8620" y="2442412"/>
            <a:ext cx="3272592" cy="3429000"/>
          </a:xfrm>
        </p:spPr>
        <p:txBody>
          <a:bodyPr vert="horz"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&amp; Chart 50%/50%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5329989" y="1335505"/>
            <a:ext cx="5859378" cy="4535906"/>
          </a:xfrm>
          <a:solidFill>
            <a:schemeClr val="bg1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5329989" y="6380812"/>
            <a:ext cx="5519968" cy="147349"/>
          </a:xfrm>
        </p:spPr>
        <p:txBody>
          <a:bodyPr/>
          <a:lstStyle>
            <a:lvl1pPr algn="l">
              <a:defRPr sz="700" cap="all" spc="150" baseline="0"/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chart.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 chart.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696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hthoek 231"/>
          <p:cNvSpPr/>
          <p:nvPr userDrawn="1"/>
        </p:nvSpPr>
        <p:spPr>
          <a:xfrm flipV="1">
            <a:off x="108280" y="108284"/>
            <a:ext cx="11971423" cy="52337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8619" y="5823750"/>
            <a:ext cx="6184233" cy="568025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Chart 100%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998619" y="1335505"/>
            <a:ext cx="10190272" cy="3176337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433761" y="4906078"/>
            <a:ext cx="10755605" cy="170783"/>
          </a:xfrm>
        </p:spPr>
        <p:txBody>
          <a:bodyPr/>
          <a:lstStyle>
            <a:lvl1pPr algn="l">
              <a:defRPr sz="70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chart.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 chart.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226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100 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hthoek 231"/>
          <p:cNvSpPr/>
          <p:nvPr userDrawn="1"/>
        </p:nvSpPr>
        <p:spPr>
          <a:xfrm flipV="1">
            <a:off x="108280" y="108284"/>
            <a:ext cx="11971423" cy="5233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8619" y="5823750"/>
            <a:ext cx="6184233" cy="568025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Chart 100%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998619" y="1335505"/>
            <a:ext cx="10190272" cy="3176337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433761" y="4906078"/>
            <a:ext cx="10755605" cy="170783"/>
          </a:xfrm>
        </p:spPr>
        <p:txBody>
          <a:bodyPr/>
          <a:lstStyle>
            <a:lvl1pPr algn="l">
              <a:defRPr sz="700" cap="all" spc="15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schemeClr val="tx1"/>
                  </a:solidFill>
                  <a:latin typeface="+mn-lt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schemeClr val="tx1"/>
                    </a:solidFill>
                    <a:latin typeface="+mn-lt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schemeClr val="tx1"/>
                      </a:solidFill>
                      <a:latin typeface="+mn-lt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chart.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 chart.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96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able 50%/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5455" y="1263315"/>
            <a:ext cx="3275758" cy="90236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5455" y="2442412"/>
            <a:ext cx="3275758" cy="3429000"/>
          </a:xfrm>
        </p:spPr>
        <p:txBody>
          <a:bodyPr vert="horz"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&amp; Table 50%/50%</a:t>
            </a:r>
          </a:p>
        </p:txBody>
      </p:sp>
      <p:sp>
        <p:nvSpPr>
          <p:cNvPr id="100" name="Tijdelijke aanduiding voor tabel 9"/>
          <p:cNvSpPr>
            <a:spLocks noGrp="1"/>
          </p:cNvSpPr>
          <p:nvPr>
            <p:ph type="tbl" sz="quarter" idx="15" hasCustomPrompt="1"/>
          </p:nvPr>
        </p:nvSpPr>
        <p:spPr>
          <a:xfrm>
            <a:off x="5329989" y="1335505"/>
            <a:ext cx="5859379" cy="4535907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 sz="1200" baseline="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table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6" hasCustomPrompt="1"/>
          </p:nvPr>
        </p:nvSpPr>
        <p:spPr>
          <a:xfrm>
            <a:off x="1019023" y="6380813"/>
            <a:ext cx="9830934" cy="135962"/>
          </a:xfrm>
        </p:spPr>
        <p:txBody>
          <a:bodyPr/>
          <a:lstStyle>
            <a:lvl1pPr algn="ctr">
              <a:defRPr sz="700" cap="all" spc="150" baseline="0"/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13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14" name="Rechthoek 113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15" name="Ovaal 114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16" name="Ovaal 115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7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8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9" name="Rechte verbindingslijn 118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0" name="Rechte verbindingslijn 119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1" name="Rechte verbindingslijn 120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22" name="Groep 121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67" name="Afgeronde rechthoek 166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8" name="Groep 167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9" name="Rechthoek 168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Rechthoek 170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2" name="Rechthoek 171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3" name="Rechthoek 172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4" name="Rechthoek 173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5" name="Rechthoek 174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6" name="Rechthoek 175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7" name="Rechthoek 176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8" name="Rechthoek 177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9" name="Vrije vorm 178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23" name="Groep 122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45" name="Rechthoek 144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14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7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8" name="Groep 147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62" name="Rechthoek 161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9" name="Groep 148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50" name="Groep 149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57" name="Rechthoek 156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8" name="Rechthoek 157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9" name="Rechthoek 158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60" name="Rechthoek 159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61" name="Rechthoek 160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51" name="Groep 150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4" name="Rechthoek 153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5" name="Rechthoek 154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6" name="Rechthoek 155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24" name="Groep 123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32" name="Afgeronde rechthoek 131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33" name="Groep 132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34" name="Rechthoek 133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Rechthoek 135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7" name="Rechthoek 136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8" name="Rechthoek 137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9" name="Rechthoek 138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0" name="Rechthoek 139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1" name="Rechthoek 140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2" name="Rechthoek 141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3" name="Rechthoek 142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4" name="Vrije vorm 143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25" name="Rechte verbindingslijn 124"/>
            <p:cNvCxnSpPr>
              <a:endCxn id="132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26" name="Rechte verbindingslijn 125"/>
            <p:cNvCxnSpPr>
              <a:endCxn id="167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27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28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29" name="Groep 12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30" name="Afgeronde rechthoek 129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31" name="Vrije vorm 130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74814" y="-5444"/>
            <a:ext cx="2610433" cy="3557864"/>
            <a:chOff x="12474814" y="-5444"/>
            <a:chExt cx="2610433" cy="3557864"/>
          </a:xfrm>
        </p:grpSpPr>
        <p:sp>
          <p:nvSpPr>
            <p:cNvPr id="85" name="Rechthoek 84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TABLE</a:t>
              </a:r>
            </a:p>
          </p:txBody>
        </p:sp>
        <p:sp>
          <p:nvSpPr>
            <p:cNvPr id="86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table.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 table.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87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Select the number of rows and columns you prefer and click on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‘OK’</a:t>
              </a:r>
            </a:p>
          </p:txBody>
        </p:sp>
        <p:cxnSp>
          <p:nvCxnSpPr>
            <p:cNvPr id="88" name="Rechte verbindingslijn 87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89" name="Ovaal 88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90" name="Rechte verbindingslijn 89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2" name="Ovaal 91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93" name="Rechte verbindingslijn 92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94" name="Groep 93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4" name="Afgeronde rechthoek 183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185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OK</a:t>
                </a:r>
              </a:p>
            </p:txBody>
          </p:sp>
          <p:cxnSp>
            <p:nvCxnSpPr>
              <p:cNvPr id="186" name="Rechte verbindingslijn 185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Gelijkbenige driehoek 186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95" name="Groep 94"/>
            <p:cNvGrpSpPr/>
            <p:nvPr userDrawn="1"/>
          </p:nvGrpSpPr>
          <p:grpSpPr>
            <a:xfrm>
              <a:off x="12504289" y="1414656"/>
              <a:ext cx="445645" cy="378283"/>
              <a:chOff x="3793455" y="3603"/>
              <a:chExt cx="4527395" cy="473968"/>
            </a:xfrm>
          </p:grpSpPr>
          <p:grpSp>
            <p:nvGrpSpPr>
              <p:cNvPr id="96" name="Group 4"/>
              <p:cNvGrpSpPr>
                <a:grpSpLocks noChangeAspect="1"/>
              </p:cNvGrpSpPr>
              <p:nvPr userDrawn="1"/>
            </p:nvGrpSpPr>
            <p:grpSpPr bwMode="auto">
              <a:xfrm>
                <a:off x="3793455" y="3603"/>
                <a:ext cx="4526989" cy="473968"/>
                <a:chOff x="1782" y="145"/>
                <a:chExt cx="2674" cy="2270"/>
              </a:xfrm>
            </p:grpSpPr>
            <p:sp>
              <p:nvSpPr>
                <p:cNvPr id="181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807" y="145"/>
                  <a:ext cx="2649" cy="2270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rgbClr val="969696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nl-NL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noProof="0">
                    <a:latin typeface="+mj-lt"/>
                  </a:endParaRPr>
                </a:p>
              </p:txBody>
            </p:sp>
            <p:sp>
              <p:nvSpPr>
                <p:cNvPr id="182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799" y="145"/>
                  <a:ext cx="2657" cy="439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9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nl-NL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noProof="0">
                    <a:latin typeface="+mj-lt"/>
                  </a:endParaRPr>
                </a:p>
              </p:txBody>
            </p:sp>
            <p:sp>
              <p:nvSpPr>
                <p:cNvPr id="183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782" y="1469"/>
                  <a:ext cx="2655" cy="29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nl-NL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noProof="0">
                    <a:latin typeface="+mj-lt"/>
                  </a:endParaRPr>
                </a:p>
              </p:txBody>
            </p:sp>
          </p:grpSp>
          <p:cxnSp>
            <p:nvCxnSpPr>
              <p:cNvPr id="97" name="Rechte verbindingslijn 96"/>
              <p:cNvCxnSpPr/>
              <p:nvPr userDrawn="1"/>
            </p:nvCxnSpPr>
            <p:spPr>
              <a:xfrm flipH="1">
                <a:off x="6086136" y="96647"/>
                <a:ext cx="6024" cy="380674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chte verbindingslijn 97"/>
              <p:cNvCxnSpPr/>
              <p:nvPr userDrawn="1"/>
            </p:nvCxnSpPr>
            <p:spPr>
              <a:xfrm>
                <a:off x="7281567" y="96647"/>
                <a:ext cx="0" cy="380674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Rechte verbindingslijn 98"/>
              <p:cNvCxnSpPr/>
              <p:nvPr userDrawn="1"/>
            </p:nvCxnSpPr>
            <p:spPr>
              <a:xfrm>
                <a:off x="4905299" y="96186"/>
                <a:ext cx="0" cy="377505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chte verbindingslijn 100"/>
              <p:cNvCxnSpPr/>
              <p:nvPr userDrawn="1"/>
            </p:nvCxnSpPr>
            <p:spPr>
              <a:xfrm flipH="1">
                <a:off x="3836186" y="181242"/>
                <a:ext cx="4484664" cy="0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chte verbindingslijn 101"/>
              <p:cNvCxnSpPr/>
              <p:nvPr userDrawn="1"/>
            </p:nvCxnSpPr>
            <p:spPr>
              <a:xfrm flipH="1">
                <a:off x="3836186" y="280466"/>
                <a:ext cx="4484664" cy="0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Rechte verbindingslijn 179"/>
              <p:cNvCxnSpPr/>
              <p:nvPr userDrawn="1"/>
            </p:nvCxnSpPr>
            <p:spPr>
              <a:xfrm flipH="1">
                <a:off x="3836186" y="392407"/>
                <a:ext cx="4484664" cy="0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314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6641430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8" name="GRID" hidden="1"/>
          <p:cNvGrpSpPr/>
          <p:nvPr userDrawn="1"/>
        </p:nvGrpSpPr>
        <p:grpSpPr>
          <a:xfrm>
            <a:off x="180472" y="180977"/>
            <a:ext cx="11831054" cy="6501364"/>
            <a:chOff x="180472" y="180977"/>
            <a:chExt cx="11831054" cy="6501364"/>
          </a:xfrm>
        </p:grpSpPr>
        <p:sp>
          <p:nvSpPr>
            <p:cNvPr id="9" name="Rechthoek 8"/>
            <p:cNvSpPr/>
            <p:nvPr userDrawn="1"/>
          </p:nvSpPr>
          <p:spPr>
            <a:xfrm>
              <a:off x="180474" y="180977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0" name="Rechthoek 9"/>
            <p:cNvSpPr/>
            <p:nvPr userDrawn="1"/>
          </p:nvSpPr>
          <p:spPr>
            <a:xfrm>
              <a:off x="180474" y="5932032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1" name="Rechthoek 10"/>
            <p:cNvSpPr/>
            <p:nvPr userDrawn="1"/>
          </p:nvSpPr>
          <p:spPr>
            <a:xfrm rot="5400000">
              <a:off x="-2695055" y="3056504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" name="Rechthoek 11"/>
            <p:cNvSpPr/>
            <p:nvPr userDrawn="1"/>
          </p:nvSpPr>
          <p:spPr>
            <a:xfrm rot="5400000">
              <a:off x="8390505" y="3056505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3" name="Rechthoek 12"/>
            <p:cNvSpPr/>
            <p:nvPr userDrawn="1"/>
          </p:nvSpPr>
          <p:spPr>
            <a:xfrm>
              <a:off x="180474" y="3324546"/>
              <a:ext cx="11831052" cy="228068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4" name="Rechthoek 13"/>
            <p:cNvSpPr/>
            <p:nvPr userDrawn="1"/>
          </p:nvSpPr>
          <p:spPr>
            <a:xfrm rot="5400000">
              <a:off x="8583629" y="3250634"/>
              <a:ext cx="6496048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5" name="Rechthoek 14"/>
            <p:cNvSpPr/>
            <p:nvPr userDrawn="1"/>
          </p:nvSpPr>
          <p:spPr>
            <a:xfrm>
              <a:off x="180472" y="6325602"/>
              <a:ext cx="11829551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6" name="Rechthoek 15"/>
            <p:cNvSpPr/>
            <p:nvPr userDrawn="1"/>
          </p:nvSpPr>
          <p:spPr>
            <a:xfrm rot="5400000">
              <a:off x="-1945022" y="3056504"/>
              <a:ext cx="6496048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7" name="Rechthoek 16"/>
            <p:cNvSpPr/>
            <p:nvPr userDrawn="1"/>
          </p:nvSpPr>
          <p:spPr>
            <a:xfrm rot="5400000">
              <a:off x="7644009" y="3056505"/>
              <a:ext cx="6496048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8" name="Rechthoek 17"/>
            <p:cNvSpPr/>
            <p:nvPr userDrawn="1"/>
          </p:nvSpPr>
          <p:spPr>
            <a:xfrm>
              <a:off x="925466" y="925970"/>
              <a:ext cx="10339062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9" name="Rechthoek 18"/>
            <p:cNvSpPr/>
            <p:nvPr userDrawn="1"/>
          </p:nvSpPr>
          <p:spPr>
            <a:xfrm>
              <a:off x="925466" y="5187038"/>
              <a:ext cx="10339062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6211"/>
            <a:ext cx="10127505" cy="136610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/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5227393" y="2511492"/>
            <a:ext cx="1737212" cy="1737212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Closing</a:t>
            </a:r>
            <a:r>
              <a:rPr lang="en-US" sz="1200" b="0" baseline="0" noProof="0">
                <a:latin typeface="+mj-lt"/>
              </a:rPr>
              <a:t> slide</a:t>
            </a:r>
            <a:endParaRPr lang="en-US" sz="1200" b="0" noProof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061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6641430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524744" y="6383296"/>
            <a:ext cx="263814" cy="1410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0813"/>
            <a:ext cx="10127505" cy="143569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/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Title</a:t>
            </a:r>
            <a:r>
              <a:rPr lang="en-US" sz="1200" b="0" baseline="0" noProof="0">
                <a:latin typeface="+mj-lt"/>
              </a:rPr>
              <a:t> slide </a:t>
            </a:r>
            <a:r>
              <a:rPr lang="en-US" sz="1200" b="0" kern="120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please choose the best version, different logos available</a:t>
            </a:r>
            <a:endParaRPr lang="en-US" sz="1200" b="0" noProof="0">
              <a:latin typeface="+mj-lt"/>
            </a:endParaRP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51" name="Textfeld 50"/>
          <p:cNvSpPr txBox="1"/>
          <p:nvPr userDrawn="1"/>
        </p:nvSpPr>
        <p:spPr>
          <a:xfrm>
            <a:off x="113043" y="3881081"/>
            <a:ext cx="1296000" cy="12311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800" b="1" kern="1200" cap="all" spc="300" baseline="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Automotive</a:t>
            </a:r>
          </a:p>
        </p:txBody>
      </p:sp>
      <p:sp>
        <p:nvSpPr>
          <p:cNvPr id="5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9439" y="2725615"/>
            <a:ext cx="1299411" cy="1118022"/>
          </a:xfr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941" b="-728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65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6641430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524744" y="6383296"/>
            <a:ext cx="263814" cy="1410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‹#›</a:t>
            </a:fld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0813"/>
            <a:ext cx="10127505" cy="143569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5" y="2779200"/>
            <a:ext cx="1299411" cy="129941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image. Click on the pictogram to insert an image.</a:t>
              </a: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image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solidFill>
                        <a:prstClr val="black"/>
                      </a:solidFill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Title slide</a:t>
            </a: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4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jdelijke aanduiding voor afbeelding 20"/>
          <p:cNvSpPr>
            <a:spLocks noGrp="1"/>
          </p:cNvSpPr>
          <p:nvPr>
            <p:ph type="pic" sz="quarter" idx="14" hasCustomPrompt="1"/>
          </p:nvPr>
        </p:nvSpPr>
        <p:spPr>
          <a:xfrm>
            <a:off x="108284" y="108284"/>
            <a:ext cx="11971421" cy="6641432"/>
          </a:xfrm>
          <a:solidFill>
            <a:srgbClr val="202021"/>
          </a:solidFill>
        </p:spPr>
        <p:txBody>
          <a:bodyPr tIns="216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an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86590" y="2582549"/>
            <a:ext cx="10214810" cy="782052"/>
          </a:xfrm>
        </p:spPr>
        <p:txBody>
          <a:bodyPr/>
          <a:lstStyle>
            <a:lvl1pPr algn="ctr">
              <a:defRPr cap="all" spc="101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Section slide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‹#›</a:t>
            </a:fld>
            <a:endParaRPr lang="en-US" noProof="0">
              <a:solidFill>
                <a:prstClr val="white"/>
              </a:solidFill>
            </a:endParaRPr>
          </a:p>
        </p:txBody>
      </p:sp>
      <p:grpSp>
        <p:nvGrpSpPr>
          <p:cNvPr id="16" name="Groep 15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93" name="Afbeelding 92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94" name="Rechthoek 93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95" name="Tekstvak 94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image. Click on the pictogram to insert an image.</a:t>
              </a:r>
            </a:p>
          </p:txBody>
        </p:sp>
        <p:sp>
          <p:nvSpPr>
            <p:cNvPr id="96" name="Tekstvak 95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image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sp>
          <p:nvSpPr>
            <p:cNvPr id="97" name="Ovaal 96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98" name="Ovaal 97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99" name="Rechte verbindingslijn 98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00" name="Rechte verbindingslijn 99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01" name="Rechte verbindingslijn 100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2" name="Icoontje afbeeld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103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104" name="Ovaal 103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105" name="Rechte verbindingslijn 104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06" name="Groep 105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3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124" name="Rechte verbindingslijn 123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Gelijkbenige driehoek 124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7" name="Groep 106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108" name="Rechthoek 107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9" name="Groep 108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112" name="Rechthoek 111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13" name="Groep 112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116" name="Afgeronde rechthoek 115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7" name="Rechthoek 116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8" name="Rechthoek 117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9" name="Rechthoek 118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20" name="Rechthoek 119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21" name="Rechthoek 120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14" name="Rechthoek 113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solidFill>
                        <a:prstClr val="black"/>
                      </a:solidFill>
                    </a:rPr>
                    <a:t>Layout</a:t>
                  </a:r>
                </a:p>
              </p:txBody>
            </p:sp>
            <p:sp>
              <p:nvSpPr>
                <p:cNvPr id="115" name="Gelijkbenige driehoek 114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10" name="Afgeronde rechthoek 109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</a:rPr>
                  <a:t>Reset slide</a:t>
                </a:r>
              </a:p>
            </p:txBody>
          </p:sp>
          <p:pic>
            <p:nvPicPr>
              <p:cNvPr id="111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26" name="Tekstvak 125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60400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5975122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8" name="Rechthoek 7"/>
          <p:cNvSpPr/>
          <p:nvPr userDrawn="1"/>
        </p:nvSpPr>
        <p:spPr>
          <a:xfrm>
            <a:off x="91853" y="6083408"/>
            <a:ext cx="11987851" cy="666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57668" y="6380813"/>
            <a:ext cx="5309206" cy="164366"/>
          </a:xfrm>
          <a:prstGeom prst="rect">
            <a:avLst/>
          </a:prstGeom>
        </p:spPr>
        <p:txBody>
          <a:bodyPr/>
          <a:lstStyle>
            <a:lvl1pPr algn="l">
              <a:defRPr sz="700" b="1" cap="all" spc="11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noProof="0">
              <a:solidFill>
                <a:prstClr val="black"/>
              </a:solidFill>
            </a:endParaRP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5" y="2779200"/>
            <a:ext cx="1299411" cy="129941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image. Click on the pictogram to insert an image.</a:t>
              </a: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image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solidFill>
                        <a:prstClr val="black"/>
                      </a:solidFill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Division slide</a:t>
            </a: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9" name="Tekstvak 8"/>
          <p:cNvSpPr txBox="1"/>
          <p:nvPr userDrawn="1"/>
        </p:nvSpPr>
        <p:spPr>
          <a:xfrm>
            <a:off x="8162256" y="6380813"/>
            <a:ext cx="36936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cap="all" spc="130" noProof="0">
                <a:solidFill>
                  <a:prstClr val="black"/>
                </a:solidFill>
              </a:rPr>
              <a:t>&lt;Your Department&gt;</a:t>
            </a:r>
          </a:p>
        </p:txBody>
      </p:sp>
    </p:spTree>
    <p:extLst>
      <p:ext uri="{BB962C8B-B14F-4D97-AF65-F5344CB8AC3E}">
        <p14:creationId xmlns:p14="http://schemas.microsoft.com/office/powerpoint/2010/main" val="316308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7656" y="2139533"/>
            <a:ext cx="4115765" cy="114361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sp>
        <p:nvSpPr>
          <p:cNvPr id="26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997703" y="3331771"/>
            <a:ext cx="4115726" cy="564610"/>
          </a:xfrm>
        </p:spPr>
        <p:txBody>
          <a:bodyPr/>
          <a:lstStyle>
            <a:lvl1pPr marL="0" indent="0">
              <a:buNone/>
              <a:defRPr sz="17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insert subtitle</a:t>
            </a:r>
          </a:p>
        </p:txBody>
      </p:sp>
      <p:sp>
        <p:nvSpPr>
          <p:cNvPr id="229" name="Tekstvak 228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&amp; Image 50%/50%</a:t>
            </a:r>
          </a:p>
        </p:txBody>
      </p:sp>
      <p:grpSp>
        <p:nvGrpSpPr>
          <p:cNvPr id="120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121" name="Rechthoek 120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2" name="Rechthoek 121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3" name="Rechthoek 122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4" name="Rechthoek 123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5" name="Rechthoek 124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6" name="Rechthoek 125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7" name="Rechthoek 126"/>
            <p:cNvSpPr/>
            <p:nvPr userDrawn="1"/>
          </p:nvSpPr>
          <p:spPr>
            <a:xfrm>
              <a:off x="91853" y="3281857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4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08295" y="2139533"/>
            <a:ext cx="4981065" cy="3719807"/>
          </a:xfrm>
        </p:spPr>
        <p:txBody>
          <a:bodyPr vert="horz" numCol="1" spcCol="360000"/>
          <a:lstStyle>
            <a:lvl1pPr>
              <a:defRPr baseline="0"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grpSp>
        <p:nvGrpSpPr>
          <p:cNvPr id="42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44" name="Rechthoek 43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45" name="Ovaal 44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46" name="Ovaal 45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7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48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49" name="Rechte verbindingslijn 48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50" name="Rechte verbindingslijn 49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51" name="Rechte verbindingslijn 50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52" name="Groep 51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97" name="Afgeronde rechthoek 96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98" name="Groep 97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99" name="Rechthoek 98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0" name="Rechthoek 99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1" name="Rechthoek 100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2" name="Rechthoek 101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3" name="Rechthoek 102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4" name="Rechthoek 103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5" name="Rechthoek 104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6" name="Rechthoek 105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7" name="Rechthoek 106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8" name="Rechthoek 107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9" name="Vrije vorm 108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53" name="Groep 52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75" name="Rechthoek 74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7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7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78" name="Groep 77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92" name="Rechthoek 91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3" name="Rechthoek 92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4" name="Rechthoek 93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5" name="Rechthoek 94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6" name="Rechthoek 95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79" name="Groep 78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80" name="Groep 79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87" name="Rechthoek 86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8" name="Rechthoek 87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9" name="Rechthoek 88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90" name="Rechthoek 89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91" name="Rechthoek 90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81" name="Groep 80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82" name="Rechthoek 81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54" name="Groep 53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62" name="Afgeronde rechthoek 61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63" name="Groep 62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64" name="Rechthoek 63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5" name="Rechthoek 64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6" name="Rechthoek 65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7" name="Rechthoek 66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8" name="Rechthoek 67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9" name="Rechthoek 68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0" name="Rechthoek 69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1" name="Rechthoek 70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2" name="Rechthoek 71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3" name="Rechthoek 72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4" name="Vrije vorm 73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55" name="Rechte verbindingslijn 54"/>
            <p:cNvCxnSpPr>
              <a:endCxn id="62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56" name="Rechte verbindingslijn 55"/>
            <p:cNvCxnSpPr>
              <a:endCxn id="97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57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58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59" name="Groep 5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60" name="Afgeronde rechthoek 59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Vrije vorm 60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766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8621" y="2671011"/>
            <a:ext cx="4969042" cy="3188329"/>
          </a:xfrm>
        </p:spPr>
        <p:txBody>
          <a:bodyPr vert="horz" numCol="1" spcCol="360000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grpSp>
        <p:nvGrpSpPr>
          <p:cNvPr id="18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9" name="Rechthoek 18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21" name="Ovaal 20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22" name="Ovaal 21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5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27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28" name="Rechte verbindingslijn 27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29" name="Rechte verbindingslijn 28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30" name="Rechte verbindingslijn 29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31" name="Groep 30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78" name="Afgeronde rechthoek 77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79" name="Groep 78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80" name="Rechthoek 79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1" name="Rechthoek 80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2" name="Rechthoek 81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3" name="Rechthoek 82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4" name="Rechthoek 83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5" name="Rechthoek 84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6" name="Rechthoek 85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7" name="Rechthoek 86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8" name="Rechthoek 87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9" name="Rechthoek 88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0" name="Vrije vorm 89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32" name="Groep 31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56" name="Rechthoek 55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5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8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9" name="Groep 58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73" name="Rechthoek 72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4" name="Rechthoek 73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5" name="Rechthoek 74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6" name="Rechthoek 75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7" name="Rechthoek 76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60" name="Groep 59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61" name="Groep 60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8" name="Rechthoek 67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9" name="Rechthoek 68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0" name="Rechthoek 69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1" name="Rechthoek 70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2" name="Rechthoek 71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62" name="Groep 61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3" name="Rechthoek 62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4" name="Rechthoek 63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5" name="Rechthoek 64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6" name="Rechthoek 65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7" name="Rechthoek 66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33" name="Groep 32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43" name="Afgeronde rechthoek 42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44" name="Groep 43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45" name="Rechthoek 44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6" name="Rechthoek 45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7" name="Rechthoek 46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8" name="Rechthoek 47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9" name="Rechthoek 48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0" name="Rechthoek 49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1" name="Rechthoek 50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2" name="Rechthoek 51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3" name="Rechthoek 52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4" name="Rechthoek 53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5" name="Vrije vorm 54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34" name="Rechte verbindingslijn 33"/>
            <p:cNvCxnSpPr>
              <a:endCxn id="43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35" name="Rechte verbindingslijn 34"/>
            <p:cNvCxnSpPr>
              <a:endCxn id="78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36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37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39" name="Groep 3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41" name="Afgeronde rechthoek 40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Vrije vorm 41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- 2 columns</a:t>
            </a:r>
          </a:p>
        </p:txBody>
      </p:sp>
      <p:grpSp>
        <p:nvGrpSpPr>
          <p:cNvPr id="92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3" name="Rechthoek 92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9" name="Rechthoek 98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101" name="Tijdelijke aanduiding voor verticale tekst 2"/>
          <p:cNvSpPr>
            <a:spLocks noGrp="1"/>
          </p:cNvSpPr>
          <p:nvPr>
            <p:ph type="body" orient="vert" idx="13"/>
          </p:nvPr>
        </p:nvSpPr>
        <p:spPr>
          <a:xfrm>
            <a:off x="6220324" y="2671011"/>
            <a:ext cx="4969042" cy="3188329"/>
          </a:xfrm>
        </p:spPr>
        <p:txBody>
          <a:bodyPr vert="horz" numCol="1" spcCol="360000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08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grpSp>
        <p:nvGrpSpPr>
          <p:cNvPr id="18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9" name="Rechthoek 18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21" name="Ovaal 20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22" name="Ovaal 21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5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27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28" name="Rechte verbindingslijn 27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29" name="Rechte verbindingslijn 28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30" name="Rechte verbindingslijn 29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31" name="Groep 30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78" name="Afgeronde rechthoek 77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79" name="Groep 78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80" name="Rechthoek 79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1" name="Rechthoek 80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2" name="Rechthoek 81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3" name="Rechthoek 82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4" name="Rechthoek 83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5" name="Rechthoek 84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6" name="Rechthoek 85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7" name="Rechthoek 86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8" name="Rechthoek 87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9" name="Rechthoek 88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0" name="Vrije vorm 89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32" name="Groep 31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56" name="Rechthoek 55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5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8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9" name="Groep 58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73" name="Rechthoek 72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4" name="Rechthoek 73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5" name="Rechthoek 74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6" name="Rechthoek 75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7" name="Rechthoek 76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60" name="Groep 59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61" name="Groep 60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8" name="Rechthoek 67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9" name="Rechthoek 68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0" name="Rechthoek 69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1" name="Rechthoek 70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2" name="Rechthoek 71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62" name="Groep 61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63" name="Rechthoek 62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4" name="Rechthoek 63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5" name="Rechthoek 64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6" name="Rechthoek 65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67" name="Rechthoek 66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33" name="Groep 32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43" name="Afgeronde rechthoek 42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44" name="Groep 43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45" name="Rechthoek 44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6" name="Rechthoek 45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7" name="Rechthoek 46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8" name="Rechthoek 47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9" name="Rechthoek 48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0" name="Rechthoek 49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1" name="Rechthoek 50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2" name="Rechthoek 51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3" name="Rechthoek 52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4" name="Rechthoek 53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55" name="Vrije vorm 54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34" name="Rechte verbindingslijn 33"/>
            <p:cNvCxnSpPr>
              <a:endCxn id="43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35" name="Rechte verbindingslijn 34"/>
            <p:cNvCxnSpPr>
              <a:endCxn id="78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36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37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39" name="Groep 3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41" name="Afgeronde rechthoek 40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Vrije vorm 41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- 3 columns</a:t>
            </a:r>
          </a:p>
        </p:txBody>
      </p:sp>
      <p:grpSp>
        <p:nvGrpSpPr>
          <p:cNvPr id="92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3" name="Rechthoek 92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9" name="Rechthoek 98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103" name="Tijdelijke aanduiding voor verticale tekst 2"/>
          <p:cNvSpPr>
            <a:spLocks noGrp="1"/>
          </p:cNvSpPr>
          <p:nvPr>
            <p:ph type="body" orient="vert" idx="14"/>
          </p:nvPr>
        </p:nvSpPr>
        <p:spPr>
          <a:xfrm>
            <a:off x="7940842" y="2671011"/>
            <a:ext cx="3248524" cy="3188329"/>
          </a:xfrm>
        </p:spPr>
        <p:txBody>
          <a:bodyPr vert="horz" numCol="1" spcCol="360000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104" name="Tijdelijke aanduiding voor verticale tekst 2"/>
          <p:cNvSpPr>
            <a:spLocks noGrp="1"/>
          </p:cNvSpPr>
          <p:nvPr>
            <p:ph type="body" orient="vert" idx="15"/>
          </p:nvPr>
        </p:nvSpPr>
        <p:spPr>
          <a:xfrm>
            <a:off x="4469731" y="2671011"/>
            <a:ext cx="3248524" cy="3188329"/>
          </a:xfrm>
        </p:spPr>
        <p:txBody>
          <a:bodyPr vert="horz" numCol="1" spcCol="360000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105" name="Tijdelijke aanduiding voor verticale tekst 2"/>
          <p:cNvSpPr>
            <a:spLocks noGrp="1"/>
          </p:cNvSpPr>
          <p:nvPr>
            <p:ph type="body" orient="vert" idx="16"/>
          </p:nvPr>
        </p:nvSpPr>
        <p:spPr>
          <a:xfrm>
            <a:off x="998619" y="2671011"/>
            <a:ext cx="3248524" cy="3188329"/>
          </a:xfrm>
        </p:spPr>
        <p:txBody>
          <a:bodyPr vert="horz" numCol="1" spcCol="360000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534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50%/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6218555" y="108284"/>
            <a:ext cx="5861149" cy="6641434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an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7656" y="2139533"/>
            <a:ext cx="4115766" cy="114361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sp>
        <p:nvSpPr>
          <p:cNvPr id="26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997702" y="3331771"/>
            <a:ext cx="4115727" cy="564610"/>
          </a:xfrm>
        </p:spPr>
        <p:txBody>
          <a:bodyPr/>
          <a:lstStyle>
            <a:lvl1pPr marL="0" indent="0">
              <a:buNone/>
              <a:defRPr sz="17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insert subtitle</a:t>
            </a:r>
          </a:p>
        </p:txBody>
      </p:sp>
      <p:grpSp>
        <p:nvGrpSpPr>
          <p:cNvPr id="129" name="Groep 128"/>
          <p:cNvGrpSpPr/>
          <p:nvPr userDrawn="1"/>
        </p:nvGrpSpPr>
        <p:grpSpPr>
          <a:xfrm>
            <a:off x="12346582" y="-5444"/>
            <a:ext cx="2746039" cy="5852415"/>
            <a:chOff x="12346582" y="-5444"/>
            <a:chExt cx="2746039" cy="5852415"/>
          </a:xfrm>
        </p:grpSpPr>
        <p:grpSp>
          <p:nvGrpSpPr>
            <p:cNvPr id="130" name="Groep 129"/>
            <p:cNvGrpSpPr/>
            <p:nvPr userDrawn="1"/>
          </p:nvGrpSpPr>
          <p:grpSpPr>
            <a:xfrm>
              <a:off x="12346582" y="-5444"/>
              <a:ext cx="2746039" cy="5852415"/>
              <a:chOff x="12346582" y="-5444"/>
              <a:chExt cx="2746039" cy="5852415"/>
            </a:xfrm>
          </p:grpSpPr>
          <p:grpSp>
            <p:nvGrpSpPr>
              <p:cNvPr id="133" name="bijsnijden"/>
              <p:cNvGrpSpPr/>
              <p:nvPr userDrawn="1"/>
            </p:nvGrpSpPr>
            <p:grpSpPr>
              <a:xfrm>
                <a:off x="12346582" y="4878702"/>
                <a:ext cx="779464" cy="828260"/>
                <a:chOff x="13143038" y="5655940"/>
                <a:chExt cx="779464" cy="828260"/>
              </a:xfrm>
            </p:grpSpPr>
            <p:grpSp>
              <p:nvGrpSpPr>
                <p:cNvPr id="149" name="Groep 148"/>
                <p:cNvGrpSpPr/>
                <p:nvPr userDrawn="1"/>
              </p:nvGrpSpPr>
              <p:grpSpPr>
                <a:xfrm>
                  <a:off x="13284702" y="5655940"/>
                  <a:ext cx="518384" cy="468745"/>
                  <a:chOff x="13352037" y="5715656"/>
                  <a:chExt cx="383714" cy="346970"/>
                </a:xfrm>
              </p:grpSpPr>
              <p:sp>
                <p:nvSpPr>
                  <p:cNvPr id="152" name="Rechthoek 151"/>
                  <p:cNvSpPr/>
                  <p:nvPr userDrawn="1"/>
                </p:nvSpPr>
                <p:spPr>
                  <a:xfrm>
                    <a:off x="13377881" y="5717160"/>
                    <a:ext cx="324866" cy="270269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rgbClr val="F7D600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pic>
                <p:nvPicPr>
                  <p:cNvPr id="153" name="Afbeelding 152"/>
                  <p:cNvPicPr>
                    <a:picLocks noChangeAspect="1"/>
                  </p:cNvPicPr>
                  <p:nvPr userDrawn="1"/>
                </p:nvPicPr>
                <p:blipFill rotWithShape="1"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3352037" y="5715656"/>
                    <a:ext cx="231884" cy="275611"/>
                  </a:xfrm>
                  <a:prstGeom prst="rect">
                    <a:avLst/>
                  </a:prstGeom>
                  <a:ln w="9525">
                    <a:solidFill>
                      <a:schemeClr val="bg1">
                        <a:lumMod val="50000"/>
                      </a:schemeClr>
                    </a:solidFill>
                  </a:ln>
                </p:spPr>
              </p:pic>
              <p:sp>
                <p:nvSpPr>
                  <p:cNvPr id="154" name="L-vorm 153"/>
                  <p:cNvSpPr/>
                  <p:nvPr userDrawn="1"/>
                </p:nvSpPr>
                <p:spPr>
                  <a:xfrm rot="5400000">
                    <a:off x="13595231" y="5922107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rgbClr val="F7D600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5" name="L-vorm 154"/>
                  <p:cNvSpPr/>
                  <p:nvPr userDrawn="1"/>
                </p:nvSpPr>
                <p:spPr>
                  <a:xfrm rot="5400000" flipH="1" flipV="1">
                    <a:off x="13571296" y="5896455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rgbClr val="F7D600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150" name="Tekstvak 76"/>
                <p:cNvSpPr txBox="1"/>
                <p:nvPr userDrawn="1"/>
              </p:nvSpPr>
              <p:spPr>
                <a:xfrm>
                  <a:off x="13143038" y="6172998"/>
                  <a:ext cx="779464" cy="24622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000" b="1" kern="0" noProof="0">
                      <a:solidFill>
                        <a:prstClr val="black"/>
                      </a:solidFill>
                      <a:effectLst>
                        <a:outerShdw blurRad="25400" algn="ctr" rotWithShape="0">
                          <a:prstClr val="white"/>
                        </a:outerShdw>
                      </a:effectLst>
                      <a:latin typeface="Gotham Book"/>
                      <a:cs typeface="Segoe UI Light" panose="020B0502040204020203" pitchFamily="34" charset="0"/>
                    </a:rPr>
                    <a:t>Crop</a:t>
                  </a:r>
                </a:p>
              </p:txBody>
            </p:sp>
            <p:sp>
              <p:nvSpPr>
                <p:cNvPr id="151" name="Rechthoekige driehoek 150"/>
                <p:cNvSpPr/>
                <p:nvPr userDrawn="1"/>
              </p:nvSpPr>
              <p:spPr>
                <a:xfrm rot="18900000">
                  <a:off x="13499178" y="6417015"/>
                  <a:ext cx="67185" cy="67185"/>
                </a:xfrm>
                <a:prstGeom prst="rt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350"/>
                    </a:spcBef>
                    <a:spcAft>
                      <a:spcPts val="350"/>
                    </a:spcAft>
                  </a:pPr>
                  <a:endParaRPr lang="en-US" sz="1400" noProof="0">
                    <a:solidFill>
                      <a:srgbClr val="F7D600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134" name="Rechthoek 133"/>
              <p:cNvSpPr/>
              <p:nvPr/>
            </p:nvSpPr>
            <p:spPr>
              <a:xfrm>
                <a:off x="12484620" y="-5444"/>
                <a:ext cx="2584447" cy="28846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>
                  <a:lnSpc>
                    <a:spcPct val="80000"/>
                  </a:lnSpc>
                </a:pPr>
                <a:r>
                  <a:rPr lang="en-US" sz="1400" b="1" kern="0" noProof="0">
                    <a:solidFill>
                      <a:prstClr val="black"/>
                    </a:solidFill>
                    <a:cs typeface="Segoe UI Light" panose="020B0502040204020203" pitchFamily="34" charset="0"/>
                  </a:rPr>
                  <a:t>INSERT IMAGE</a:t>
                </a:r>
              </a:p>
            </p:txBody>
          </p:sp>
          <p:sp>
            <p:nvSpPr>
              <p:cNvPr id="135" name="Tekstvak 33"/>
              <p:cNvSpPr txBox="1"/>
              <p:nvPr/>
            </p:nvSpPr>
            <p:spPr>
              <a:xfrm>
                <a:off x="12484620" y="795822"/>
                <a:ext cx="2584447" cy="47202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If necessary, delete the existing image. Click on the pictogram to insert an image.</a:t>
                </a:r>
              </a:p>
            </p:txBody>
          </p:sp>
          <p:sp>
            <p:nvSpPr>
              <p:cNvPr id="136" name="Tekstvak 33"/>
              <p:cNvSpPr txBox="1"/>
              <p:nvPr/>
            </p:nvSpPr>
            <p:spPr>
              <a:xfrm>
                <a:off x="12484620" y="2599068"/>
                <a:ext cx="2592287" cy="44485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Select the image you want to use </a:t>
                </a:r>
                <a:b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</a:b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‘Insert’</a:t>
                </a:r>
              </a:p>
            </p:txBody>
          </p:sp>
          <p:sp>
            <p:nvSpPr>
              <p:cNvPr id="137" name="Ovaal 136"/>
              <p:cNvSpPr/>
              <p:nvPr/>
            </p:nvSpPr>
            <p:spPr>
              <a:xfrm>
                <a:off x="12484620" y="2139533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kern="0" noProof="0">
                    <a:solidFill>
                      <a:prstClr val="white"/>
                    </a:solidFill>
                    <a:latin typeface="Gotham Book"/>
                    <a:cs typeface="Segoe UI Light" panose="020B0502040204020203" pitchFamily="34" charset="0"/>
                  </a:rPr>
                  <a:t>2</a:t>
                </a:r>
              </a:p>
            </p:txBody>
          </p:sp>
          <p:cxnSp>
            <p:nvCxnSpPr>
              <p:cNvPr id="138" name="Rechte verbindingslijn 137"/>
              <p:cNvCxnSpPr/>
              <p:nvPr/>
            </p:nvCxnSpPr>
            <p:spPr>
              <a:xfrm>
                <a:off x="12484620" y="1998228"/>
                <a:ext cx="2592288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39" name="Rechte verbindingslijn 138"/>
              <p:cNvCxnSpPr/>
              <p:nvPr/>
            </p:nvCxnSpPr>
            <p:spPr>
              <a:xfrm>
                <a:off x="12484620" y="3552420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pic>
            <p:nvPicPr>
              <p:cNvPr id="140" name="Icoontje afbeeldi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84620" y="1375134"/>
                <a:ext cx="415522" cy="415522"/>
              </a:xfrm>
              <a:prstGeom prst="rect">
                <a:avLst/>
              </a:prstGeom>
            </p:spPr>
          </p:pic>
          <p:sp>
            <p:nvSpPr>
              <p:cNvPr id="141" name="Tekstvak 33"/>
              <p:cNvSpPr txBox="1"/>
              <p:nvPr/>
            </p:nvSpPr>
            <p:spPr>
              <a:xfrm>
                <a:off x="12484620" y="4189919"/>
                <a:ext cx="2588841" cy="40000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If you want to scale or drag the image go to </a:t>
                </a:r>
                <a:r>
                  <a:rPr lang="en-US" sz="1100" b="1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‘Picture Tools’ </a:t>
                </a: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‘Crop’</a:t>
                </a:r>
              </a:p>
            </p:txBody>
          </p:sp>
          <p:sp>
            <p:nvSpPr>
              <p:cNvPr id="142" name="Ovaal 141"/>
              <p:cNvSpPr/>
              <p:nvPr/>
            </p:nvSpPr>
            <p:spPr>
              <a:xfrm>
                <a:off x="12484620" y="3705057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kern="0" noProof="0">
                    <a:solidFill>
                      <a:prstClr val="white"/>
                    </a:solidFill>
                    <a:latin typeface="Gotham Book"/>
                    <a:cs typeface="Segoe UI Light" panose="020B0502040204020203" pitchFamily="34" charset="0"/>
                  </a:rPr>
                  <a:t>3</a:t>
                </a:r>
              </a:p>
            </p:txBody>
          </p:sp>
          <p:cxnSp>
            <p:nvCxnSpPr>
              <p:cNvPr id="143" name="Rechte verbindingslijn 142"/>
              <p:cNvCxnSpPr/>
              <p:nvPr/>
            </p:nvCxnSpPr>
            <p:spPr>
              <a:xfrm>
                <a:off x="12484620" y="5846971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grpSp>
            <p:nvGrpSpPr>
              <p:cNvPr id="144" name="Groep 143"/>
              <p:cNvGrpSpPr/>
              <p:nvPr/>
            </p:nvGrpSpPr>
            <p:grpSpPr>
              <a:xfrm>
                <a:off x="12471673" y="3095595"/>
                <a:ext cx="1114138" cy="297656"/>
                <a:chOff x="13560784" y="3471416"/>
                <a:chExt cx="1114138" cy="297656"/>
              </a:xfrm>
            </p:grpSpPr>
            <p:sp>
              <p:nvSpPr>
                <p:cNvPr id="145" name="Afgeronde rechthoek 144"/>
                <p:cNvSpPr/>
                <p:nvPr/>
              </p:nvSpPr>
              <p:spPr>
                <a:xfrm>
                  <a:off x="13560784" y="3471416"/>
                  <a:ext cx="1114138" cy="297656"/>
                </a:xfrm>
                <a:prstGeom prst="roundRect">
                  <a:avLst/>
                </a:prstGeom>
                <a:gradFill flip="none" rotWithShape="1">
                  <a:gsLst>
                    <a:gs pos="4000">
                      <a:srgbClr val="00B0F0"/>
                    </a:gs>
                    <a:gs pos="0">
                      <a:srgbClr val="0070C0"/>
                    </a:gs>
                    <a:gs pos="100000">
                      <a:srgbClr val="0070C0"/>
                    </a:gs>
                    <a:gs pos="12000">
                      <a:srgbClr val="D1EAFF"/>
                    </a:gs>
                    <a:gs pos="96000">
                      <a:srgbClr val="00B0F0"/>
                    </a:gs>
                    <a:gs pos="89000">
                      <a:srgbClr val="DDF4FF"/>
                    </a:gs>
                    <a:gs pos="43000">
                      <a:srgbClr val="D1EAFF"/>
                    </a:gs>
                    <a:gs pos="51000">
                      <a:srgbClr val="DDF4FF"/>
                    </a:gs>
                  </a:gsLst>
                  <a:lin ang="16200000" scaled="1"/>
                  <a:tileRect/>
                </a:gradFill>
                <a:ln w="63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Tekstvak 81"/>
                <p:cNvSpPr txBox="1"/>
                <p:nvPr/>
              </p:nvSpPr>
              <p:spPr>
                <a:xfrm>
                  <a:off x="13573594" y="3509590"/>
                  <a:ext cx="888311" cy="2308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900" i="0" u="none" strike="noStrike" kern="0" cap="none" spc="0" normalizeH="0" baseline="0">
                      <a:ln>
                        <a:noFill/>
                      </a:ln>
                      <a:effectLst>
                        <a:outerShdw blurRad="25400" algn="ctr" rotWithShape="0">
                          <a:prstClr val="white"/>
                        </a:outerShdw>
                      </a:effectLst>
                      <a:uLnTx/>
                      <a:uFillTx/>
                      <a:latin typeface="Segoe UI Light" panose="020B0502040204020203" pitchFamily="34" charset="0"/>
                      <a:cs typeface="Segoe UI Light" panose="020B0502040204020203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5pPr>
                  <a:lvl6pPr>
                    <a:defRPr>
                      <a:latin typeface="Arial" charset="0"/>
                      <a:cs typeface="Arial" charset="0"/>
                    </a:defRPr>
                  </a:lvl6pPr>
                  <a:lvl7pPr>
                    <a:defRPr>
                      <a:latin typeface="Arial" charset="0"/>
                      <a:cs typeface="Arial" charset="0"/>
                    </a:defRPr>
                  </a:lvl7pPr>
                  <a:lvl8pPr>
                    <a:defRPr>
                      <a:latin typeface="Arial" charset="0"/>
                      <a:cs typeface="Arial" charset="0"/>
                    </a:defRPr>
                  </a:lvl8pPr>
                  <a:lvl9pPr>
                    <a:defRPr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noProof="0">
                      <a:solidFill>
                        <a:prstClr val="black"/>
                      </a:solidFill>
                      <a:latin typeface="Gotham Book"/>
                    </a:rPr>
                    <a:t>Insert</a:t>
                  </a:r>
                </a:p>
              </p:txBody>
            </p:sp>
            <p:cxnSp>
              <p:nvCxnSpPr>
                <p:cNvPr id="147" name="Rechte verbindingslijn 146"/>
                <p:cNvCxnSpPr/>
                <p:nvPr/>
              </p:nvCxnSpPr>
              <p:spPr>
                <a:xfrm>
                  <a:off x="14461905" y="3507058"/>
                  <a:ext cx="0" cy="22443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8" name="Gelijkbenige driehoek 147"/>
                <p:cNvSpPr/>
                <p:nvPr/>
              </p:nvSpPr>
              <p:spPr>
                <a:xfrm rot="10800000">
                  <a:off x="14518584" y="3600521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31" name="Ovaal 130"/>
            <p:cNvSpPr/>
            <p:nvPr userDrawn="1"/>
          </p:nvSpPr>
          <p:spPr>
            <a:xfrm>
              <a:off x="12484620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32" name="Rechte verbindingslijn 131"/>
            <p:cNvCxnSpPr/>
            <p:nvPr userDrawn="1"/>
          </p:nvCxnSpPr>
          <p:spPr>
            <a:xfrm>
              <a:off x="12484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229" name="Tekstvak 228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&amp; Image 50%/50%</a:t>
            </a:r>
          </a:p>
        </p:txBody>
      </p:sp>
      <p:grpSp>
        <p:nvGrpSpPr>
          <p:cNvPr id="120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121" name="Rechthoek 120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2" name="Rechthoek 121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3" name="Rechthoek 122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4" name="Rechthoek 123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5" name="Rechthoek 124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6" name="Rechthoek 125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7" name="Rechthoek 126"/>
            <p:cNvSpPr/>
            <p:nvPr userDrawn="1"/>
          </p:nvSpPr>
          <p:spPr>
            <a:xfrm>
              <a:off x="91853" y="3281857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22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5%/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5342021" y="114300"/>
            <a:ext cx="6737682" cy="6635418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an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7655" y="2434321"/>
            <a:ext cx="3249492" cy="1137008"/>
          </a:xfrm>
        </p:spPr>
        <p:txBody>
          <a:bodyPr/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‹#›</a:t>
            </a:fld>
            <a:endParaRPr lang="en-US" noProof="0">
              <a:solidFill>
                <a:prstClr val="white"/>
              </a:solidFill>
            </a:endParaRPr>
          </a:p>
        </p:txBody>
      </p:sp>
      <p:grpSp>
        <p:nvGrpSpPr>
          <p:cNvPr id="17" name="GRID" hidden="1"/>
          <p:cNvGrpSpPr/>
          <p:nvPr userDrawn="1"/>
        </p:nvGrpSpPr>
        <p:grpSpPr>
          <a:xfrm>
            <a:off x="180472" y="180977"/>
            <a:ext cx="11831054" cy="6501364"/>
            <a:chOff x="180472" y="180977"/>
            <a:chExt cx="11831054" cy="6501364"/>
          </a:xfrm>
        </p:grpSpPr>
        <p:sp>
          <p:nvSpPr>
            <p:cNvPr id="18" name="Rechthoek 17"/>
            <p:cNvSpPr/>
            <p:nvPr userDrawn="1"/>
          </p:nvSpPr>
          <p:spPr>
            <a:xfrm>
              <a:off x="180474" y="180977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9" name="Rechthoek 18"/>
            <p:cNvSpPr/>
            <p:nvPr userDrawn="1"/>
          </p:nvSpPr>
          <p:spPr>
            <a:xfrm>
              <a:off x="180474" y="5932032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0" name="Rechthoek 19"/>
            <p:cNvSpPr/>
            <p:nvPr userDrawn="1"/>
          </p:nvSpPr>
          <p:spPr>
            <a:xfrm rot="5400000">
              <a:off x="-2695055" y="3056504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1" name="Rechthoek 20"/>
            <p:cNvSpPr/>
            <p:nvPr userDrawn="1"/>
          </p:nvSpPr>
          <p:spPr>
            <a:xfrm rot="5400000">
              <a:off x="8390505" y="3056505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2" name="Rechthoek 21"/>
            <p:cNvSpPr/>
            <p:nvPr userDrawn="1"/>
          </p:nvSpPr>
          <p:spPr>
            <a:xfrm>
              <a:off x="180474" y="1467293"/>
              <a:ext cx="11831052" cy="13661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" name="Rechthoek 22"/>
            <p:cNvSpPr/>
            <p:nvPr userDrawn="1"/>
          </p:nvSpPr>
          <p:spPr>
            <a:xfrm rot="5400000">
              <a:off x="8583629" y="3250634"/>
              <a:ext cx="6496048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" name="Rechthoek 23"/>
            <p:cNvSpPr/>
            <p:nvPr userDrawn="1"/>
          </p:nvSpPr>
          <p:spPr>
            <a:xfrm>
              <a:off x="180472" y="6325602"/>
              <a:ext cx="11829551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5" name="Rechthoek 24"/>
            <p:cNvSpPr/>
            <p:nvPr userDrawn="1"/>
          </p:nvSpPr>
          <p:spPr>
            <a:xfrm>
              <a:off x="180474" y="1820737"/>
              <a:ext cx="11831052" cy="4040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7" name="Rechthoek 26"/>
            <p:cNvSpPr/>
            <p:nvPr userDrawn="1"/>
          </p:nvSpPr>
          <p:spPr>
            <a:xfrm rot="5400000">
              <a:off x="1497704" y="3056507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grpSp>
        <p:nvGrpSpPr>
          <p:cNvPr id="129" name="Groep 128"/>
          <p:cNvGrpSpPr/>
          <p:nvPr userDrawn="1"/>
        </p:nvGrpSpPr>
        <p:grpSpPr>
          <a:xfrm>
            <a:off x="12346582" y="-5444"/>
            <a:ext cx="2746039" cy="5852415"/>
            <a:chOff x="12346582" y="-5444"/>
            <a:chExt cx="2746039" cy="5852415"/>
          </a:xfrm>
        </p:grpSpPr>
        <p:grpSp>
          <p:nvGrpSpPr>
            <p:cNvPr id="130" name="Groep 129"/>
            <p:cNvGrpSpPr/>
            <p:nvPr userDrawn="1"/>
          </p:nvGrpSpPr>
          <p:grpSpPr>
            <a:xfrm>
              <a:off x="12346582" y="-5444"/>
              <a:ext cx="2746039" cy="5852415"/>
              <a:chOff x="12346582" y="-5444"/>
              <a:chExt cx="2746039" cy="5852415"/>
            </a:xfrm>
          </p:grpSpPr>
          <p:grpSp>
            <p:nvGrpSpPr>
              <p:cNvPr id="133" name="bijsnijden"/>
              <p:cNvGrpSpPr/>
              <p:nvPr userDrawn="1"/>
            </p:nvGrpSpPr>
            <p:grpSpPr>
              <a:xfrm>
                <a:off x="12346582" y="4878702"/>
                <a:ext cx="779464" cy="828260"/>
                <a:chOff x="13143038" y="5655940"/>
                <a:chExt cx="779464" cy="828260"/>
              </a:xfrm>
            </p:grpSpPr>
            <p:grpSp>
              <p:nvGrpSpPr>
                <p:cNvPr id="149" name="Groep 148"/>
                <p:cNvGrpSpPr/>
                <p:nvPr userDrawn="1"/>
              </p:nvGrpSpPr>
              <p:grpSpPr>
                <a:xfrm>
                  <a:off x="13284702" y="5655940"/>
                  <a:ext cx="518384" cy="468745"/>
                  <a:chOff x="13352037" y="5715656"/>
                  <a:chExt cx="383714" cy="346970"/>
                </a:xfrm>
              </p:grpSpPr>
              <p:sp>
                <p:nvSpPr>
                  <p:cNvPr id="152" name="Rechthoek 151"/>
                  <p:cNvSpPr/>
                  <p:nvPr userDrawn="1"/>
                </p:nvSpPr>
                <p:spPr>
                  <a:xfrm>
                    <a:off x="13377881" y="5717160"/>
                    <a:ext cx="324866" cy="270269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rgbClr val="F7D600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pic>
                <p:nvPicPr>
                  <p:cNvPr id="153" name="Afbeelding 152"/>
                  <p:cNvPicPr>
                    <a:picLocks noChangeAspect="1"/>
                  </p:cNvPicPr>
                  <p:nvPr userDrawn="1"/>
                </p:nvPicPr>
                <p:blipFill rotWithShape="1"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3352037" y="5715656"/>
                    <a:ext cx="231884" cy="275611"/>
                  </a:xfrm>
                  <a:prstGeom prst="rect">
                    <a:avLst/>
                  </a:prstGeom>
                  <a:ln w="9525">
                    <a:solidFill>
                      <a:schemeClr val="bg1">
                        <a:lumMod val="50000"/>
                      </a:schemeClr>
                    </a:solidFill>
                  </a:ln>
                </p:spPr>
              </p:pic>
              <p:sp>
                <p:nvSpPr>
                  <p:cNvPr id="154" name="L-vorm 153"/>
                  <p:cNvSpPr/>
                  <p:nvPr userDrawn="1"/>
                </p:nvSpPr>
                <p:spPr>
                  <a:xfrm rot="5400000">
                    <a:off x="13595231" y="5922107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rgbClr val="F7D600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5" name="L-vorm 154"/>
                  <p:cNvSpPr/>
                  <p:nvPr userDrawn="1"/>
                </p:nvSpPr>
                <p:spPr>
                  <a:xfrm rot="5400000" flipH="1" flipV="1">
                    <a:off x="13571296" y="5896455"/>
                    <a:ext cx="129209" cy="151830"/>
                  </a:xfrm>
                  <a:prstGeom prst="corner">
                    <a:avLst>
                      <a:gd name="adj1" fmla="val 14726"/>
                      <a:gd name="adj2" fmla="val 14726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Bef>
                        <a:spcPts val="350"/>
                      </a:spcBef>
                      <a:spcAft>
                        <a:spcPts val="350"/>
                      </a:spcAft>
                    </a:pPr>
                    <a:endParaRPr lang="en-US" sz="1400" noProof="0">
                      <a:solidFill>
                        <a:srgbClr val="F7D600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150" name="Tekstvak 76"/>
                <p:cNvSpPr txBox="1"/>
                <p:nvPr userDrawn="1"/>
              </p:nvSpPr>
              <p:spPr>
                <a:xfrm>
                  <a:off x="13143038" y="6172998"/>
                  <a:ext cx="779464" cy="24622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000" b="1" kern="0" noProof="0">
                      <a:solidFill>
                        <a:prstClr val="black"/>
                      </a:solidFill>
                      <a:effectLst>
                        <a:outerShdw blurRad="25400" algn="ctr" rotWithShape="0">
                          <a:prstClr val="white"/>
                        </a:outerShdw>
                      </a:effectLst>
                      <a:latin typeface="Gotham Book"/>
                      <a:cs typeface="Segoe UI Light" panose="020B0502040204020203" pitchFamily="34" charset="0"/>
                    </a:rPr>
                    <a:t>Crop</a:t>
                  </a:r>
                </a:p>
              </p:txBody>
            </p:sp>
            <p:sp>
              <p:nvSpPr>
                <p:cNvPr id="151" name="Rechthoekige driehoek 150"/>
                <p:cNvSpPr/>
                <p:nvPr userDrawn="1"/>
              </p:nvSpPr>
              <p:spPr>
                <a:xfrm rot="18900000">
                  <a:off x="13499178" y="6417015"/>
                  <a:ext cx="67185" cy="67185"/>
                </a:xfrm>
                <a:prstGeom prst="rt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ts val="350"/>
                    </a:spcBef>
                    <a:spcAft>
                      <a:spcPts val="350"/>
                    </a:spcAft>
                  </a:pPr>
                  <a:endParaRPr lang="en-US" sz="1400" noProof="0">
                    <a:solidFill>
                      <a:srgbClr val="F7D600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134" name="Rechthoek 133"/>
              <p:cNvSpPr/>
              <p:nvPr/>
            </p:nvSpPr>
            <p:spPr>
              <a:xfrm>
                <a:off x="12484620" y="-5444"/>
                <a:ext cx="2584447" cy="28846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>
                  <a:lnSpc>
                    <a:spcPct val="80000"/>
                  </a:lnSpc>
                </a:pPr>
                <a:r>
                  <a:rPr lang="en-US" sz="1400" b="1" kern="0" noProof="0">
                    <a:solidFill>
                      <a:prstClr val="black"/>
                    </a:solidFill>
                    <a:cs typeface="Segoe UI Light" panose="020B0502040204020203" pitchFamily="34" charset="0"/>
                  </a:rPr>
                  <a:t>INSERT IMAGE</a:t>
                </a:r>
              </a:p>
            </p:txBody>
          </p:sp>
          <p:sp>
            <p:nvSpPr>
              <p:cNvPr id="135" name="Tekstvak 33"/>
              <p:cNvSpPr txBox="1"/>
              <p:nvPr/>
            </p:nvSpPr>
            <p:spPr>
              <a:xfrm>
                <a:off x="12484620" y="795822"/>
                <a:ext cx="2584447" cy="47202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If necessary, delete the existing image. Click on the pictogram to insert an image.</a:t>
                </a:r>
              </a:p>
            </p:txBody>
          </p:sp>
          <p:sp>
            <p:nvSpPr>
              <p:cNvPr id="136" name="Tekstvak 33"/>
              <p:cNvSpPr txBox="1"/>
              <p:nvPr/>
            </p:nvSpPr>
            <p:spPr>
              <a:xfrm>
                <a:off x="12484620" y="2599068"/>
                <a:ext cx="2592287" cy="44485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Select the image you want to use </a:t>
                </a:r>
                <a:b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</a:b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‘Insert’</a:t>
                </a:r>
              </a:p>
            </p:txBody>
          </p:sp>
          <p:sp>
            <p:nvSpPr>
              <p:cNvPr id="137" name="Ovaal 136"/>
              <p:cNvSpPr/>
              <p:nvPr/>
            </p:nvSpPr>
            <p:spPr>
              <a:xfrm>
                <a:off x="12484620" y="2139533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kern="0" noProof="0">
                    <a:solidFill>
                      <a:prstClr val="white"/>
                    </a:solidFill>
                    <a:latin typeface="Gotham Book"/>
                    <a:cs typeface="Segoe UI Light" panose="020B0502040204020203" pitchFamily="34" charset="0"/>
                  </a:rPr>
                  <a:t>2</a:t>
                </a:r>
              </a:p>
            </p:txBody>
          </p:sp>
          <p:cxnSp>
            <p:nvCxnSpPr>
              <p:cNvPr id="138" name="Rechte verbindingslijn 137"/>
              <p:cNvCxnSpPr/>
              <p:nvPr/>
            </p:nvCxnSpPr>
            <p:spPr>
              <a:xfrm>
                <a:off x="12484620" y="1998228"/>
                <a:ext cx="2592288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39" name="Rechte verbindingslijn 138"/>
              <p:cNvCxnSpPr/>
              <p:nvPr/>
            </p:nvCxnSpPr>
            <p:spPr>
              <a:xfrm>
                <a:off x="12484620" y="3552420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pic>
            <p:nvPicPr>
              <p:cNvPr id="140" name="Icoontje afbeeldi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84620" y="1375134"/>
                <a:ext cx="415522" cy="415522"/>
              </a:xfrm>
              <a:prstGeom prst="rect">
                <a:avLst/>
              </a:prstGeom>
            </p:spPr>
          </p:pic>
          <p:sp>
            <p:nvSpPr>
              <p:cNvPr id="141" name="Tekstvak 33"/>
              <p:cNvSpPr txBox="1"/>
              <p:nvPr/>
            </p:nvSpPr>
            <p:spPr>
              <a:xfrm>
                <a:off x="12484620" y="4189919"/>
                <a:ext cx="2588841" cy="40000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If you want to scale or drag the image go to </a:t>
                </a:r>
                <a:r>
                  <a:rPr lang="en-US" sz="1100" b="1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‘Picture Tools’ </a:t>
                </a:r>
                <a:r>
                  <a:rPr lang="en-US" sz="1100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and click on </a:t>
                </a:r>
                <a:r>
                  <a:rPr lang="en-US" sz="1100" b="1" kern="0" noProof="0">
                    <a:solidFill>
                      <a:prstClr val="black"/>
                    </a:solidFill>
                    <a:latin typeface="Gotham Book"/>
                    <a:cs typeface="Segoe UI Light" panose="020B0502040204020203" pitchFamily="34" charset="0"/>
                  </a:rPr>
                  <a:t>‘Crop’</a:t>
                </a:r>
              </a:p>
            </p:txBody>
          </p:sp>
          <p:sp>
            <p:nvSpPr>
              <p:cNvPr id="142" name="Ovaal 141"/>
              <p:cNvSpPr/>
              <p:nvPr/>
            </p:nvSpPr>
            <p:spPr>
              <a:xfrm>
                <a:off x="12484620" y="3705057"/>
                <a:ext cx="359927" cy="359927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36000" rIns="0" bIns="43200"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kern="0" noProof="0">
                    <a:solidFill>
                      <a:prstClr val="white"/>
                    </a:solidFill>
                    <a:latin typeface="Gotham Book"/>
                    <a:cs typeface="Segoe UI Light" panose="020B0502040204020203" pitchFamily="34" charset="0"/>
                  </a:rPr>
                  <a:t>3</a:t>
                </a:r>
              </a:p>
            </p:txBody>
          </p:sp>
          <p:cxnSp>
            <p:nvCxnSpPr>
              <p:cNvPr id="143" name="Rechte verbindingslijn 142"/>
              <p:cNvCxnSpPr/>
              <p:nvPr/>
            </p:nvCxnSpPr>
            <p:spPr>
              <a:xfrm>
                <a:off x="12484620" y="5846971"/>
                <a:ext cx="2608001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grpSp>
            <p:nvGrpSpPr>
              <p:cNvPr id="144" name="Groep 143"/>
              <p:cNvGrpSpPr/>
              <p:nvPr/>
            </p:nvGrpSpPr>
            <p:grpSpPr>
              <a:xfrm>
                <a:off x="12471673" y="3095595"/>
                <a:ext cx="1114138" cy="297656"/>
                <a:chOff x="13560784" y="3471416"/>
                <a:chExt cx="1114138" cy="297656"/>
              </a:xfrm>
            </p:grpSpPr>
            <p:sp>
              <p:nvSpPr>
                <p:cNvPr id="145" name="Afgeronde rechthoek 144"/>
                <p:cNvSpPr/>
                <p:nvPr/>
              </p:nvSpPr>
              <p:spPr>
                <a:xfrm>
                  <a:off x="13560784" y="3471416"/>
                  <a:ext cx="1114138" cy="297656"/>
                </a:xfrm>
                <a:prstGeom prst="roundRect">
                  <a:avLst/>
                </a:prstGeom>
                <a:gradFill flip="none" rotWithShape="1">
                  <a:gsLst>
                    <a:gs pos="4000">
                      <a:srgbClr val="00B0F0"/>
                    </a:gs>
                    <a:gs pos="0">
                      <a:srgbClr val="0070C0"/>
                    </a:gs>
                    <a:gs pos="100000">
                      <a:srgbClr val="0070C0"/>
                    </a:gs>
                    <a:gs pos="12000">
                      <a:srgbClr val="D1EAFF"/>
                    </a:gs>
                    <a:gs pos="96000">
                      <a:srgbClr val="00B0F0"/>
                    </a:gs>
                    <a:gs pos="89000">
                      <a:srgbClr val="DDF4FF"/>
                    </a:gs>
                    <a:gs pos="43000">
                      <a:srgbClr val="D1EAFF"/>
                    </a:gs>
                    <a:gs pos="51000">
                      <a:srgbClr val="DDF4FF"/>
                    </a:gs>
                  </a:gsLst>
                  <a:lin ang="16200000" scaled="1"/>
                  <a:tileRect/>
                </a:gradFill>
                <a:ln w="63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Tekstvak 81"/>
                <p:cNvSpPr txBox="1"/>
                <p:nvPr/>
              </p:nvSpPr>
              <p:spPr>
                <a:xfrm>
                  <a:off x="13573594" y="3509590"/>
                  <a:ext cx="888311" cy="2308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>
                  <a:defPPr>
                    <a:defRPr lang="nl-NL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900" i="0" u="none" strike="noStrike" kern="0" cap="none" spc="0" normalizeH="0" baseline="0">
                      <a:ln>
                        <a:noFill/>
                      </a:ln>
                      <a:effectLst>
                        <a:outerShdw blurRad="25400" algn="ctr" rotWithShape="0">
                          <a:prstClr val="white"/>
                        </a:outerShdw>
                      </a:effectLst>
                      <a:uLnTx/>
                      <a:uFillTx/>
                      <a:latin typeface="Segoe UI Light" panose="020B0502040204020203" pitchFamily="34" charset="0"/>
                      <a:cs typeface="Segoe UI Light" panose="020B0502040204020203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latin typeface="Arial" charset="0"/>
                      <a:cs typeface="Arial" charset="0"/>
                    </a:defRPr>
                  </a:lvl5pPr>
                  <a:lvl6pPr>
                    <a:defRPr>
                      <a:latin typeface="Arial" charset="0"/>
                      <a:cs typeface="Arial" charset="0"/>
                    </a:defRPr>
                  </a:lvl6pPr>
                  <a:lvl7pPr>
                    <a:defRPr>
                      <a:latin typeface="Arial" charset="0"/>
                      <a:cs typeface="Arial" charset="0"/>
                    </a:defRPr>
                  </a:lvl7pPr>
                  <a:lvl8pPr>
                    <a:defRPr>
                      <a:latin typeface="Arial" charset="0"/>
                      <a:cs typeface="Arial" charset="0"/>
                    </a:defRPr>
                  </a:lvl8pPr>
                  <a:lvl9pPr>
                    <a:defRPr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noProof="0">
                      <a:solidFill>
                        <a:prstClr val="black"/>
                      </a:solidFill>
                      <a:latin typeface="Gotham Book"/>
                    </a:rPr>
                    <a:t>Insert</a:t>
                  </a:r>
                </a:p>
              </p:txBody>
            </p:sp>
            <p:cxnSp>
              <p:nvCxnSpPr>
                <p:cNvPr id="147" name="Rechte verbindingslijn 146"/>
                <p:cNvCxnSpPr/>
                <p:nvPr/>
              </p:nvCxnSpPr>
              <p:spPr>
                <a:xfrm>
                  <a:off x="14461905" y="3507058"/>
                  <a:ext cx="0" cy="22443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8" name="Gelijkbenige driehoek 147"/>
                <p:cNvSpPr/>
                <p:nvPr/>
              </p:nvSpPr>
              <p:spPr>
                <a:xfrm rot="10800000">
                  <a:off x="14518584" y="3600521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31" name="Ovaal 130"/>
            <p:cNvSpPr/>
            <p:nvPr userDrawn="1"/>
          </p:nvSpPr>
          <p:spPr>
            <a:xfrm>
              <a:off x="12484620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32" name="Rechte verbindingslijn 131"/>
            <p:cNvCxnSpPr/>
            <p:nvPr userDrawn="1"/>
          </p:nvCxnSpPr>
          <p:spPr>
            <a:xfrm>
              <a:off x="12484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229" name="Tekstvak 228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&amp; Image 25%/75%</a:t>
            </a:r>
          </a:p>
        </p:txBody>
      </p:sp>
      <p:grpSp>
        <p:nvGrpSpPr>
          <p:cNvPr id="230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31" name="Rechthoek 230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2" name="Rechthoek 231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3" name="Rechthoek 232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4" name="Rechthoek 233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5" name="Rechthoek 234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6" name="Rechthoek 235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37" name="Rechthoek 236"/>
            <p:cNvSpPr/>
            <p:nvPr userDrawn="1"/>
          </p:nvSpPr>
          <p:spPr>
            <a:xfrm>
              <a:off x="91853" y="3281857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238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1019023" y="6380813"/>
            <a:ext cx="9830934" cy="135962"/>
          </a:xfrm>
        </p:spPr>
        <p:txBody>
          <a:bodyPr/>
          <a:lstStyle>
            <a:lvl1pPr algn="ctr">
              <a:defRPr sz="70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175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50%/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8620" y="1263315"/>
            <a:ext cx="3272592" cy="90236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8620" y="2442412"/>
            <a:ext cx="3272592" cy="3429000"/>
          </a:xfrm>
        </p:spPr>
        <p:txBody>
          <a:bodyPr vert="horz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&amp; Chart 50%/50%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5329989" y="1335505"/>
            <a:ext cx="5859378" cy="4535906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1019023" y="6380813"/>
            <a:ext cx="9830934" cy="135962"/>
          </a:xfrm>
        </p:spPr>
        <p:txBody>
          <a:bodyPr/>
          <a:lstStyle>
            <a:lvl1pPr algn="ctr">
              <a:defRPr sz="700" cap="all" spc="150" baseline="0"/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kern="0" noProof="0">
                  <a:solidFill>
                    <a:prstClr val="black"/>
                  </a:solidFill>
                  <a:latin typeface="Gotham Book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chart. Click on the pictogram to insert a chart.</a:t>
              </a: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51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50/50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echthoek 231"/>
          <p:cNvSpPr/>
          <p:nvPr userDrawn="1"/>
        </p:nvSpPr>
        <p:spPr>
          <a:xfrm flipV="1">
            <a:off x="4694994" y="108282"/>
            <a:ext cx="7384709" cy="664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8620" y="1263315"/>
            <a:ext cx="3272592" cy="90236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/>
              <a:t>Titelmasterformat durch Klicken bearbeiten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8620" y="2442412"/>
            <a:ext cx="3272592" cy="3429000"/>
          </a:xfrm>
        </p:spPr>
        <p:txBody>
          <a:bodyPr vert="horz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D1B9A6-A03E-421F-934C-B876C659E09D}" type="slidenum">
              <a:rPr lang="en-US" noProof="0" smtClean="0">
                <a:solidFill>
                  <a:srgbClr val="202020"/>
                </a:solidFill>
              </a:rPr>
              <a:pPr/>
              <a:t>‹#›</a:t>
            </a:fld>
            <a:endParaRPr lang="en-US" noProof="0">
              <a:solidFill>
                <a:srgbClr val="202020"/>
              </a:solidFill>
            </a:endParaRPr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&amp; Chart 50%/50%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5329989" y="1335505"/>
            <a:ext cx="5859378" cy="4535906"/>
          </a:xfrm>
          <a:solidFill>
            <a:schemeClr val="bg1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5329989" y="6380812"/>
            <a:ext cx="5519968" cy="147349"/>
          </a:xfrm>
        </p:spPr>
        <p:txBody>
          <a:bodyPr/>
          <a:lstStyle>
            <a:lvl1pPr algn="l">
              <a:defRPr sz="700" cap="all" spc="1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kern="0" noProof="0">
                  <a:solidFill>
                    <a:prstClr val="black"/>
                  </a:solidFill>
                  <a:latin typeface="Gotham Book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chart. Click on the pictogram to insert a chart.</a:t>
              </a: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4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/>
          <p:cNvSpPr/>
          <p:nvPr userDrawn="1"/>
        </p:nvSpPr>
        <p:spPr>
          <a:xfrm>
            <a:off x="110660" y="109592"/>
            <a:ext cx="11962915" cy="66401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524744" y="6383296"/>
            <a:ext cx="263814" cy="1410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0813"/>
            <a:ext cx="10127505" cy="143569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/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9439" y="2731168"/>
            <a:ext cx="1299411" cy="1299411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Title</a:t>
            </a:r>
            <a:r>
              <a:rPr lang="en-US" sz="1200" b="0" baseline="0" noProof="0">
                <a:latin typeface="+mj-lt"/>
              </a:rPr>
              <a:t> slide </a:t>
            </a:r>
            <a:r>
              <a:rPr lang="en-US" sz="1200" b="0" baseline="0" noProof="0">
                <a:latin typeface="+mn-lt"/>
              </a:rPr>
              <a:t>– please choose the best version, different logos available</a:t>
            </a:r>
            <a:endParaRPr lang="en-US" sz="1200" b="0" noProof="0">
              <a:latin typeface="+mj-lt"/>
            </a:endParaRP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16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hthoek 231"/>
          <p:cNvSpPr/>
          <p:nvPr userDrawn="1"/>
        </p:nvSpPr>
        <p:spPr>
          <a:xfrm flipV="1">
            <a:off x="108280" y="108284"/>
            <a:ext cx="11971423" cy="52337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8619" y="5823750"/>
            <a:ext cx="6184233" cy="568025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Chart 100%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998619" y="1335505"/>
            <a:ext cx="10190272" cy="3176337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433761" y="4906078"/>
            <a:ext cx="10755605" cy="170783"/>
          </a:xfrm>
        </p:spPr>
        <p:txBody>
          <a:bodyPr/>
          <a:lstStyle>
            <a:lvl1pPr algn="l">
              <a:defRPr sz="70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kern="0" noProof="0">
                  <a:solidFill>
                    <a:prstClr val="black"/>
                  </a:solidFill>
                  <a:latin typeface="Gotham Book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chart. Click on the pictogram to insert a chart.</a:t>
              </a: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298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100 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hthoek 231"/>
          <p:cNvSpPr/>
          <p:nvPr userDrawn="1"/>
        </p:nvSpPr>
        <p:spPr>
          <a:xfrm flipV="1">
            <a:off x="108280" y="108284"/>
            <a:ext cx="11971423" cy="5233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8619" y="5823750"/>
            <a:ext cx="6184233" cy="568025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Chart 100%</a:t>
            </a:r>
          </a:p>
        </p:txBody>
      </p:sp>
      <p:sp>
        <p:nvSpPr>
          <p:cNvPr id="102" name="Tijdelijke aanduiding voor grafiek 17"/>
          <p:cNvSpPr>
            <a:spLocks noGrp="1"/>
          </p:cNvSpPr>
          <p:nvPr>
            <p:ph type="chart" sz="quarter" idx="13" hasCustomPrompt="1"/>
          </p:nvPr>
        </p:nvSpPr>
        <p:spPr>
          <a:xfrm>
            <a:off x="998619" y="1335505"/>
            <a:ext cx="10190272" cy="3176337"/>
          </a:xfrm>
          <a:solidFill>
            <a:schemeClr val="bg1"/>
          </a:solidFill>
        </p:spPr>
        <p:txBody>
          <a:bodyPr tIns="144000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chart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433761" y="4906078"/>
            <a:ext cx="10755605" cy="170783"/>
          </a:xfrm>
        </p:spPr>
        <p:txBody>
          <a:bodyPr/>
          <a:lstStyle>
            <a:lvl1pPr algn="l">
              <a:defRPr sz="700" cap="all" spc="1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05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06" name="Rechthoek 105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107" name="Ovaal 106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08" name="Ovaal 107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0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1" name="Rechte verbindingslijn 110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2" name="Rechte verbindingslijn 111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3" name="Rechte verbindingslijn 112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14" name="Groep 113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59" name="Afgeronde rechthoek 158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0" name="Groep 159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1" name="Rechthoek 160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2" name="Rechthoek 161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7" name="Rechthoek 166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8" name="Rechthoek 167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9" name="Rechthoek 168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Vrije vorm 170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15" name="Groep 114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37" name="Rechthoek 136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0" name="Groep 139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54" name="Rechthoek 153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5" name="Rechthoek 154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6" name="Rechthoek 155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7" name="Rechthoek 156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58" name="Rechthoek 157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1" name="Groep 140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42" name="Groep 141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9" name="Rechthoek 148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0" name="Rechthoek 149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1" name="Rechthoek 150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43" name="Groep 142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44" name="Rechthoek 143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5" name="Rechthoek 144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6" name="Rechthoek 145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48" name="Rechthoek 147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16" name="Groep 115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24" name="Afgeronde rechthoek 123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25" name="Groep 124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26" name="Rechthoek 125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7" name="Rechthoek 126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8" name="Rechthoek 127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29" name="Rechthoek 128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0" name="Rechthoek 129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1" name="Rechthoek 130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2" name="Rechthoek 131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3" name="Rechthoek 132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4" name="Rechthoek 133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Vrije vorm 135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17" name="Rechte verbindingslijn 116"/>
            <p:cNvCxnSpPr>
              <a:endCxn id="124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18" name="Rechte verbindingslijn 117"/>
            <p:cNvCxnSpPr>
              <a:endCxn id="159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19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120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121" name="Groep 120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Vrije vorm 122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21055" y="-5444"/>
            <a:ext cx="2664192" cy="6868888"/>
            <a:chOff x="12421055" y="-5444"/>
            <a:chExt cx="2664192" cy="6868888"/>
          </a:xfrm>
        </p:grpSpPr>
        <p:grpSp>
          <p:nvGrpSpPr>
            <p:cNvPr id="85" name="Groep 84"/>
            <p:cNvGrpSpPr/>
            <p:nvPr userDrawn="1"/>
          </p:nvGrpSpPr>
          <p:grpSpPr>
            <a:xfrm>
              <a:off x="12421055" y="1373081"/>
              <a:ext cx="570558" cy="473863"/>
              <a:chOff x="15171969" y="1587338"/>
              <a:chExt cx="755407" cy="627385"/>
            </a:xfrm>
          </p:grpSpPr>
          <p:sp>
            <p:nvSpPr>
              <p:cNvPr id="218" name="Rechthoek 962"/>
              <p:cNvSpPr/>
              <p:nvPr userDrawn="1"/>
            </p:nvSpPr>
            <p:spPr>
              <a:xfrm>
                <a:off x="15171969" y="2008934"/>
                <a:ext cx="755407" cy="205789"/>
              </a:xfrm>
              <a:custGeom>
                <a:avLst/>
                <a:gdLst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664132 w 664132"/>
                  <a:gd name="connsiteY2" fmla="*/ 27778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664132"/>
                  <a:gd name="connsiteY0" fmla="*/ 0 h 290487"/>
                  <a:gd name="connsiteX1" fmla="*/ 664132 w 664132"/>
                  <a:gd name="connsiteY1" fmla="*/ 0 h 290487"/>
                  <a:gd name="connsiteX2" fmla="*/ 333932 w 664132"/>
                  <a:gd name="connsiteY2" fmla="*/ 290487 h 290487"/>
                  <a:gd name="connsiteX3" fmla="*/ 0 w 664132"/>
                  <a:gd name="connsiteY3" fmla="*/ 277787 h 290487"/>
                  <a:gd name="connsiteX4" fmla="*/ 0 w 664132"/>
                  <a:gd name="connsiteY4" fmla="*/ 0 h 290487"/>
                  <a:gd name="connsiteX0" fmla="*/ 0 w 664132"/>
                  <a:gd name="connsiteY0" fmla="*/ 0 h 277787"/>
                  <a:gd name="connsiteX1" fmla="*/ 664132 w 664132"/>
                  <a:gd name="connsiteY1" fmla="*/ 0 h 277787"/>
                  <a:gd name="connsiteX2" fmla="*/ 575232 w 664132"/>
                  <a:gd name="connsiteY2" fmla="*/ 271437 h 277787"/>
                  <a:gd name="connsiteX3" fmla="*/ 0 w 664132"/>
                  <a:gd name="connsiteY3" fmla="*/ 277787 h 277787"/>
                  <a:gd name="connsiteX4" fmla="*/ 0 w 664132"/>
                  <a:gd name="connsiteY4" fmla="*/ 0 h 277787"/>
                  <a:gd name="connsiteX0" fmla="*/ 0 w 708582"/>
                  <a:gd name="connsiteY0" fmla="*/ 0 h 277787"/>
                  <a:gd name="connsiteX1" fmla="*/ 708582 w 708582"/>
                  <a:gd name="connsiteY1" fmla="*/ 31750 h 277787"/>
                  <a:gd name="connsiteX2" fmla="*/ 575232 w 708582"/>
                  <a:gd name="connsiteY2" fmla="*/ 271437 h 277787"/>
                  <a:gd name="connsiteX3" fmla="*/ 0 w 708582"/>
                  <a:gd name="connsiteY3" fmla="*/ 277787 h 277787"/>
                  <a:gd name="connsiteX4" fmla="*/ 0 w 708582"/>
                  <a:gd name="connsiteY4" fmla="*/ 0 h 277787"/>
                  <a:gd name="connsiteX0" fmla="*/ 228600 w 708582"/>
                  <a:gd name="connsiteY0" fmla="*/ 6350 h 246037"/>
                  <a:gd name="connsiteX1" fmla="*/ 708582 w 708582"/>
                  <a:gd name="connsiteY1" fmla="*/ 0 h 246037"/>
                  <a:gd name="connsiteX2" fmla="*/ 575232 w 708582"/>
                  <a:gd name="connsiteY2" fmla="*/ 239687 h 246037"/>
                  <a:gd name="connsiteX3" fmla="*/ 0 w 708582"/>
                  <a:gd name="connsiteY3" fmla="*/ 246037 h 246037"/>
                  <a:gd name="connsiteX4" fmla="*/ 228600 w 708582"/>
                  <a:gd name="connsiteY4" fmla="*/ 6350 h 246037"/>
                  <a:gd name="connsiteX0" fmla="*/ 228600 w 778432"/>
                  <a:gd name="connsiteY0" fmla="*/ 0 h 239687"/>
                  <a:gd name="connsiteX1" fmla="*/ 778432 w 778432"/>
                  <a:gd name="connsiteY1" fmla="*/ 25400 h 239687"/>
                  <a:gd name="connsiteX2" fmla="*/ 575232 w 778432"/>
                  <a:gd name="connsiteY2" fmla="*/ 233337 h 239687"/>
                  <a:gd name="connsiteX3" fmla="*/ 0 w 778432"/>
                  <a:gd name="connsiteY3" fmla="*/ 239687 h 239687"/>
                  <a:gd name="connsiteX4" fmla="*/ 228600 w 778432"/>
                  <a:gd name="connsiteY4" fmla="*/ 0 h 239687"/>
                  <a:gd name="connsiteX0" fmla="*/ 228600 w 778432"/>
                  <a:gd name="connsiteY0" fmla="*/ 0 h 214287"/>
                  <a:gd name="connsiteX1" fmla="*/ 778432 w 778432"/>
                  <a:gd name="connsiteY1" fmla="*/ 0 h 214287"/>
                  <a:gd name="connsiteX2" fmla="*/ 575232 w 778432"/>
                  <a:gd name="connsiteY2" fmla="*/ 207937 h 214287"/>
                  <a:gd name="connsiteX3" fmla="*/ 0 w 778432"/>
                  <a:gd name="connsiteY3" fmla="*/ 214287 h 214287"/>
                  <a:gd name="connsiteX4" fmla="*/ 228600 w 778432"/>
                  <a:gd name="connsiteY4" fmla="*/ 0 h 214287"/>
                  <a:gd name="connsiteX0" fmla="*/ 228600 w 730724"/>
                  <a:gd name="connsiteY0" fmla="*/ 3975 h 218262"/>
                  <a:gd name="connsiteX1" fmla="*/ 730724 w 730724"/>
                  <a:gd name="connsiteY1" fmla="*/ 0 h 218262"/>
                  <a:gd name="connsiteX2" fmla="*/ 575232 w 730724"/>
                  <a:gd name="connsiteY2" fmla="*/ 211912 h 218262"/>
                  <a:gd name="connsiteX3" fmla="*/ 0 w 730724"/>
                  <a:gd name="connsiteY3" fmla="*/ 218262 h 218262"/>
                  <a:gd name="connsiteX4" fmla="*/ 228600 w 730724"/>
                  <a:gd name="connsiteY4" fmla="*/ 3975 h 218262"/>
                  <a:gd name="connsiteX0" fmla="*/ 252454 w 754578"/>
                  <a:gd name="connsiteY0" fmla="*/ 3975 h 211912"/>
                  <a:gd name="connsiteX1" fmla="*/ 754578 w 754578"/>
                  <a:gd name="connsiteY1" fmla="*/ 0 h 211912"/>
                  <a:gd name="connsiteX2" fmla="*/ 599086 w 754578"/>
                  <a:gd name="connsiteY2" fmla="*/ 211912 h 211912"/>
                  <a:gd name="connsiteX3" fmla="*/ 0 w 754578"/>
                  <a:gd name="connsiteY3" fmla="*/ 210311 h 211912"/>
                  <a:gd name="connsiteX4" fmla="*/ 252454 w 754578"/>
                  <a:gd name="connsiteY4" fmla="*/ 3975 h 211912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599086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754578"/>
                  <a:gd name="connsiteY0" fmla="*/ 0 h 223840"/>
                  <a:gd name="connsiteX1" fmla="*/ 754578 w 754578"/>
                  <a:gd name="connsiteY1" fmla="*/ 7952 h 223840"/>
                  <a:gd name="connsiteX2" fmla="*/ 654745 w 754578"/>
                  <a:gd name="connsiteY2" fmla="*/ 223840 h 223840"/>
                  <a:gd name="connsiteX3" fmla="*/ 0 w 754578"/>
                  <a:gd name="connsiteY3" fmla="*/ 218263 h 223840"/>
                  <a:gd name="connsiteX4" fmla="*/ 172941 w 754578"/>
                  <a:gd name="connsiteY4" fmla="*/ 0 h 223840"/>
                  <a:gd name="connsiteX0" fmla="*/ 172941 w 754578"/>
                  <a:gd name="connsiteY0" fmla="*/ 0 h 219864"/>
                  <a:gd name="connsiteX1" fmla="*/ 754578 w 754578"/>
                  <a:gd name="connsiteY1" fmla="*/ 7952 h 219864"/>
                  <a:gd name="connsiteX2" fmla="*/ 646793 w 754578"/>
                  <a:gd name="connsiteY2" fmla="*/ 219864 h 219864"/>
                  <a:gd name="connsiteX3" fmla="*/ 0 w 754578"/>
                  <a:gd name="connsiteY3" fmla="*/ 218263 h 219864"/>
                  <a:gd name="connsiteX4" fmla="*/ 172941 w 754578"/>
                  <a:gd name="connsiteY4" fmla="*/ 0 h 219864"/>
                  <a:gd name="connsiteX0" fmla="*/ 172941 w 818189"/>
                  <a:gd name="connsiteY0" fmla="*/ 0 h 219864"/>
                  <a:gd name="connsiteX1" fmla="*/ 818189 w 818189"/>
                  <a:gd name="connsiteY1" fmla="*/ 31806 h 219864"/>
                  <a:gd name="connsiteX2" fmla="*/ 646793 w 818189"/>
                  <a:gd name="connsiteY2" fmla="*/ 219864 h 219864"/>
                  <a:gd name="connsiteX3" fmla="*/ 0 w 818189"/>
                  <a:gd name="connsiteY3" fmla="*/ 218263 h 219864"/>
                  <a:gd name="connsiteX4" fmla="*/ 172941 w 818189"/>
                  <a:gd name="connsiteY4" fmla="*/ 0 h 219864"/>
                  <a:gd name="connsiteX0" fmla="*/ 172941 w 806262"/>
                  <a:gd name="connsiteY0" fmla="*/ 0 h 219864"/>
                  <a:gd name="connsiteX1" fmla="*/ 806262 w 806262"/>
                  <a:gd name="connsiteY1" fmla="*/ 11928 h 219864"/>
                  <a:gd name="connsiteX2" fmla="*/ 646793 w 806262"/>
                  <a:gd name="connsiteY2" fmla="*/ 219864 h 219864"/>
                  <a:gd name="connsiteX3" fmla="*/ 0 w 806262"/>
                  <a:gd name="connsiteY3" fmla="*/ 218263 h 219864"/>
                  <a:gd name="connsiteX4" fmla="*/ 172941 w 806262"/>
                  <a:gd name="connsiteY4" fmla="*/ 0 h 219864"/>
                  <a:gd name="connsiteX0" fmla="*/ 172941 w 798310"/>
                  <a:gd name="connsiteY0" fmla="*/ 0 h 219864"/>
                  <a:gd name="connsiteX1" fmla="*/ 798310 w 798310"/>
                  <a:gd name="connsiteY1" fmla="*/ 15903 h 219864"/>
                  <a:gd name="connsiteX2" fmla="*/ 646793 w 798310"/>
                  <a:gd name="connsiteY2" fmla="*/ 219864 h 219864"/>
                  <a:gd name="connsiteX3" fmla="*/ 0 w 798310"/>
                  <a:gd name="connsiteY3" fmla="*/ 218263 h 219864"/>
                  <a:gd name="connsiteX4" fmla="*/ 172941 w 798310"/>
                  <a:gd name="connsiteY4" fmla="*/ 0 h 219864"/>
                  <a:gd name="connsiteX0" fmla="*/ 172941 w 798310"/>
                  <a:gd name="connsiteY0" fmla="*/ 0 h 259620"/>
                  <a:gd name="connsiteX1" fmla="*/ 798310 w 798310"/>
                  <a:gd name="connsiteY1" fmla="*/ 15903 h 259620"/>
                  <a:gd name="connsiteX2" fmla="*/ 614988 w 798310"/>
                  <a:gd name="connsiteY2" fmla="*/ 259620 h 259620"/>
                  <a:gd name="connsiteX3" fmla="*/ 0 w 798310"/>
                  <a:gd name="connsiteY3" fmla="*/ 218263 h 259620"/>
                  <a:gd name="connsiteX4" fmla="*/ 172941 w 798310"/>
                  <a:gd name="connsiteY4" fmla="*/ 0 h 259620"/>
                  <a:gd name="connsiteX0" fmla="*/ 188843 w 814212"/>
                  <a:gd name="connsiteY0" fmla="*/ 0 h 259620"/>
                  <a:gd name="connsiteX1" fmla="*/ 814212 w 814212"/>
                  <a:gd name="connsiteY1" fmla="*/ 15903 h 259620"/>
                  <a:gd name="connsiteX2" fmla="*/ 630890 w 814212"/>
                  <a:gd name="connsiteY2" fmla="*/ 259620 h 259620"/>
                  <a:gd name="connsiteX3" fmla="*/ 0 w 814212"/>
                  <a:gd name="connsiteY3" fmla="*/ 254043 h 259620"/>
                  <a:gd name="connsiteX4" fmla="*/ 188843 w 814212"/>
                  <a:gd name="connsiteY4" fmla="*/ 0 h 259620"/>
                  <a:gd name="connsiteX0" fmla="*/ 208721 w 834090"/>
                  <a:gd name="connsiteY0" fmla="*/ 0 h 259620"/>
                  <a:gd name="connsiteX1" fmla="*/ 834090 w 834090"/>
                  <a:gd name="connsiteY1" fmla="*/ 15903 h 259620"/>
                  <a:gd name="connsiteX2" fmla="*/ 650768 w 834090"/>
                  <a:gd name="connsiteY2" fmla="*/ 259620 h 259620"/>
                  <a:gd name="connsiteX3" fmla="*/ 0 w 834090"/>
                  <a:gd name="connsiteY3" fmla="*/ 254043 h 259620"/>
                  <a:gd name="connsiteX4" fmla="*/ 208721 w 834090"/>
                  <a:gd name="connsiteY4" fmla="*/ 0 h 259620"/>
                  <a:gd name="connsiteX0" fmla="*/ 268356 w 893725"/>
                  <a:gd name="connsiteY0" fmla="*/ 0 h 259620"/>
                  <a:gd name="connsiteX1" fmla="*/ 893725 w 893725"/>
                  <a:gd name="connsiteY1" fmla="*/ 15903 h 259620"/>
                  <a:gd name="connsiteX2" fmla="*/ 710403 w 893725"/>
                  <a:gd name="connsiteY2" fmla="*/ 259620 h 259620"/>
                  <a:gd name="connsiteX3" fmla="*/ 0 w 893725"/>
                  <a:gd name="connsiteY3" fmla="*/ 254043 h 259620"/>
                  <a:gd name="connsiteX4" fmla="*/ 268356 w 893725"/>
                  <a:gd name="connsiteY4" fmla="*/ 0 h 259620"/>
                  <a:gd name="connsiteX0" fmla="*/ 260405 w 885774"/>
                  <a:gd name="connsiteY0" fmla="*/ 0 h 259620"/>
                  <a:gd name="connsiteX1" fmla="*/ 885774 w 885774"/>
                  <a:gd name="connsiteY1" fmla="*/ 15903 h 259620"/>
                  <a:gd name="connsiteX2" fmla="*/ 702452 w 885774"/>
                  <a:gd name="connsiteY2" fmla="*/ 259620 h 259620"/>
                  <a:gd name="connsiteX3" fmla="*/ 0 w 885774"/>
                  <a:gd name="connsiteY3" fmla="*/ 254043 h 259620"/>
                  <a:gd name="connsiteX4" fmla="*/ 260405 w 885774"/>
                  <a:gd name="connsiteY4" fmla="*/ 0 h 259620"/>
                  <a:gd name="connsiteX0" fmla="*/ 220648 w 885774"/>
                  <a:gd name="connsiteY0" fmla="*/ 0 h 243717"/>
                  <a:gd name="connsiteX1" fmla="*/ 885774 w 885774"/>
                  <a:gd name="connsiteY1" fmla="*/ 0 h 243717"/>
                  <a:gd name="connsiteX2" fmla="*/ 702452 w 885774"/>
                  <a:gd name="connsiteY2" fmla="*/ 243717 h 243717"/>
                  <a:gd name="connsiteX3" fmla="*/ 0 w 885774"/>
                  <a:gd name="connsiteY3" fmla="*/ 238140 h 243717"/>
                  <a:gd name="connsiteX4" fmla="*/ 220648 w 885774"/>
                  <a:gd name="connsiteY4" fmla="*/ 0 h 24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74" h="243717">
                    <a:moveTo>
                      <a:pt x="220648" y="0"/>
                    </a:moveTo>
                    <a:lnTo>
                      <a:pt x="885774" y="0"/>
                    </a:lnTo>
                    <a:lnTo>
                      <a:pt x="702452" y="243717"/>
                    </a:lnTo>
                    <a:lnTo>
                      <a:pt x="0" y="238140"/>
                    </a:lnTo>
                    <a:lnTo>
                      <a:pt x="220648" y="0"/>
                    </a:lnTo>
                    <a:close/>
                  </a:path>
                </a:pathLst>
              </a:custGeom>
              <a:solidFill>
                <a:srgbClr val="FFFFFF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softEdge rad="31750"/>
              </a:effectLst>
            </p:spPr>
            <p:txBody>
              <a:bodyPr rtlCol="0" anchor="ctr"/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kern="0" noProof="0">
                  <a:solidFill>
                    <a:prstClr val="black"/>
                  </a:solidFill>
                  <a:latin typeface="Gotham Book"/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219" name="Groep 218"/>
              <p:cNvGrpSpPr/>
              <p:nvPr userDrawn="1"/>
            </p:nvGrpSpPr>
            <p:grpSpPr>
              <a:xfrm>
                <a:off x="15281106" y="1587338"/>
                <a:ext cx="511775" cy="560304"/>
                <a:chOff x="10604642" y="969717"/>
                <a:chExt cx="1290643" cy="1427163"/>
              </a:xfrm>
            </p:grpSpPr>
            <p:grpSp>
              <p:nvGrpSpPr>
                <p:cNvPr id="220" name="Group 879"/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10604642" y="969717"/>
                  <a:ext cx="1290643" cy="1427163"/>
                  <a:chOff x="4798" y="1515"/>
                  <a:chExt cx="813" cy="899"/>
                </a:xfrm>
              </p:grpSpPr>
              <p:sp>
                <p:nvSpPr>
                  <p:cNvPr id="222" name="Freeform 886"/>
                  <p:cNvSpPr>
                    <a:spLocks/>
                  </p:cNvSpPr>
                  <p:nvPr userDrawn="1"/>
                </p:nvSpPr>
                <p:spPr bwMode="auto">
                  <a:xfrm>
                    <a:off x="5269" y="1515"/>
                    <a:ext cx="71" cy="898"/>
                  </a:xfrm>
                  <a:custGeom>
                    <a:avLst/>
                    <a:gdLst>
                      <a:gd name="T0" fmla="*/ 282 w 282"/>
                      <a:gd name="T1" fmla="*/ 0 h 3595"/>
                      <a:gd name="T2" fmla="*/ 282 w 282"/>
                      <a:gd name="T3" fmla="*/ 3138 h 3595"/>
                      <a:gd name="T4" fmla="*/ 0 w 282"/>
                      <a:gd name="T5" fmla="*/ 3595 h 3595"/>
                      <a:gd name="T6" fmla="*/ 0 w 282"/>
                      <a:gd name="T7" fmla="*/ 285 h 3595"/>
                      <a:gd name="T8" fmla="*/ 282 w 282"/>
                      <a:gd name="T9" fmla="*/ 0 h 35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2" h="3595">
                        <a:moveTo>
                          <a:pt x="282" y="0"/>
                        </a:moveTo>
                        <a:lnTo>
                          <a:pt x="282" y="3138"/>
                        </a:lnTo>
                        <a:lnTo>
                          <a:pt x="0" y="3595"/>
                        </a:lnTo>
                        <a:lnTo>
                          <a:pt x="0" y="285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3" name="Rectangle 880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515"/>
                    <a:ext cx="813" cy="899"/>
                  </a:xfrm>
                  <a:prstGeom prst="rect">
                    <a:avLst/>
                  </a:prstGeom>
                  <a:noFill/>
                  <a:ln w="0">
                    <a:noFill/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4" name="Rectangle 881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4798" y="1857"/>
                    <a:ext cx="228" cy="5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002060"/>
                      </a:gs>
                      <a:gs pos="100000">
                        <a:srgbClr val="1929FF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5" name="Freeform 882"/>
                  <p:cNvSpPr>
                    <a:spLocks/>
                  </p:cNvSpPr>
                  <p:nvPr userDrawn="1"/>
                </p:nvSpPr>
                <p:spPr bwMode="auto">
                  <a:xfrm>
                    <a:off x="4798" y="1771"/>
                    <a:ext cx="314" cy="86"/>
                  </a:xfrm>
                  <a:custGeom>
                    <a:avLst/>
                    <a:gdLst>
                      <a:gd name="T0" fmla="*/ 411 w 1255"/>
                      <a:gd name="T1" fmla="*/ 0 h 342"/>
                      <a:gd name="T2" fmla="*/ 1255 w 1255"/>
                      <a:gd name="T3" fmla="*/ 0 h 342"/>
                      <a:gd name="T4" fmla="*/ 913 w 1255"/>
                      <a:gd name="T5" fmla="*/ 342 h 342"/>
                      <a:gd name="T6" fmla="*/ 0 w 1255"/>
                      <a:gd name="T7" fmla="*/ 342 h 342"/>
                      <a:gd name="T8" fmla="*/ 411 w 1255"/>
                      <a:gd name="T9" fmla="*/ 0 h 3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55" h="342">
                        <a:moveTo>
                          <a:pt x="411" y="0"/>
                        </a:moveTo>
                        <a:lnTo>
                          <a:pt x="1255" y="0"/>
                        </a:lnTo>
                        <a:lnTo>
                          <a:pt x="913" y="342"/>
                        </a:lnTo>
                        <a:lnTo>
                          <a:pt x="0" y="342"/>
                        </a:lnTo>
                        <a:lnTo>
                          <a:pt x="411" y="0"/>
                        </a:lnTo>
                        <a:close/>
                      </a:path>
                    </a:pathLst>
                  </a:custGeom>
                  <a:solidFill>
                    <a:srgbClr val="0039AC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6" name="Freeform 883"/>
                  <p:cNvSpPr>
                    <a:spLocks/>
                  </p:cNvSpPr>
                  <p:nvPr userDrawn="1"/>
                </p:nvSpPr>
                <p:spPr bwMode="auto">
                  <a:xfrm>
                    <a:off x="5026" y="1771"/>
                    <a:ext cx="85" cy="642"/>
                  </a:xfrm>
                  <a:custGeom>
                    <a:avLst/>
                    <a:gdLst>
                      <a:gd name="T0" fmla="*/ 342 w 342"/>
                      <a:gd name="T1" fmla="*/ 0 h 2568"/>
                      <a:gd name="T2" fmla="*/ 342 w 342"/>
                      <a:gd name="T3" fmla="*/ 2111 h 2568"/>
                      <a:gd name="T4" fmla="*/ 0 w 342"/>
                      <a:gd name="T5" fmla="*/ 2568 h 2568"/>
                      <a:gd name="T6" fmla="*/ 0 w 342"/>
                      <a:gd name="T7" fmla="*/ 342 h 2568"/>
                      <a:gd name="T8" fmla="*/ 342 w 342"/>
                      <a:gd name="T9" fmla="*/ 0 h 2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568">
                        <a:moveTo>
                          <a:pt x="342" y="0"/>
                        </a:moveTo>
                        <a:lnTo>
                          <a:pt x="342" y="2111"/>
                        </a:lnTo>
                        <a:lnTo>
                          <a:pt x="0" y="2568"/>
                        </a:lnTo>
                        <a:lnTo>
                          <a:pt x="0" y="342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000075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7" name="Freeform 884"/>
                  <p:cNvSpPr>
                    <a:spLocks/>
                  </p:cNvSpPr>
                  <p:nvPr userDrawn="1"/>
                </p:nvSpPr>
                <p:spPr bwMode="auto">
                  <a:xfrm>
                    <a:off x="5054" y="1515"/>
                    <a:ext cx="286" cy="72"/>
                  </a:xfrm>
                  <a:custGeom>
                    <a:avLst/>
                    <a:gdLst>
                      <a:gd name="T0" fmla="*/ 318 w 1140"/>
                      <a:gd name="T1" fmla="*/ 0 h 289"/>
                      <a:gd name="T2" fmla="*/ 1140 w 1140"/>
                      <a:gd name="T3" fmla="*/ 0 h 289"/>
                      <a:gd name="T4" fmla="*/ 855 w 1140"/>
                      <a:gd name="T5" fmla="*/ 289 h 289"/>
                      <a:gd name="T6" fmla="*/ 0 w 1140"/>
                      <a:gd name="T7" fmla="*/ 289 h 289"/>
                      <a:gd name="T8" fmla="*/ 318 w 1140"/>
                      <a:gd name="T9" fmla="*/ 0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0" h="289">
                        <a:moveTo>
                          <a:pt x="318" y="0"/>
                        </a:moveTo>
                        <a:lnTo>
                          <a:pt x="1140" y="0"/>
                        </a:lnTo>
                        <a:lnTo>
                          <a:pt x="855" y="289"/>
                        </a:lnTo>
                        <a:lnTo>
                          <a:pt x="0" y="289"/>
                        </a:lnTo>
                        <a:lnTo>
                          <a:pt x="318" y="0"/>
                        </a:lnTo>
                        <a:close/>
                      </a:path>
                    </a:pathLst>
                  </a:custGeom>
                  <a:solidFill>
                    <a:srgbClr val="EEFF26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8" name="Rectangle 885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054" y="1587"/>
                    <a:ext cx="215" cy="82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100000">
                        <a:srgbClr val="FFFF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29" name="Rectangle 887"/>
                  <p:cNvSpPr>
                    <a:spLocks noChangeArrowheads="1"/>
                  </p:cNvSpPr>
                  <p:nvPr userDrawn="1"/>
                </p:nvSpPr>
                <p:spPr bwMode="auto">
                  <a:xfrm>
                    <a:off x="5298" y="1771"/>
                    <a:ext cx="228" cy="64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B80004"/>
                      </a:gs>
                      <a:gs pos="100000">
                        <a:srgbClr val="FF0000"/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230" name="Freeform 888"/>
                  <p:cNvSpPr>
                    <a:spLocks/>
                  </p:cNvSpPr>
                  <p:nvPr userDrawn="1"/>
                </p:nvSpPr>
                <p:spPr bwMode="auto">
                  <a:xfrm>
                    <a:off x="5526" y="1686"/>
                    <a:ext cx="85" cy="727"/>
                  </a:xfrm>
                  <a:custGeom>
                    <a:avLst/>
                    <a:gdLst>
                      <a:gd name="T0" fmla="*/ 342 w 342"/>
                      <a:gd name="T1" fmla="*/ 0 h 2911"/>
                      <a:gd name="T2" fmla="*/ 342 w 342"/>
                      <a:gd name="T3" fmla="*/ 2477 h 2911"/>
                      <a:gd name="T4" fmla="*/ 0 w 342"/>
                      <a:gd name="T5" fmla="*/ 2911 h 2911"/>
                      <a:gd name="T6" fmla="*/ 0 w 342"/>
                      <a:gd name="T7" fmla="*/ 334 h 2911"/>
                      <a:gd name="T8" fmla="*/ 342 w 342"/>
                      <a:gd name="T9" fmla="*/ 0 h 29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2" h="2911">
                        <a:moveTo>
                          <a:pt x="342" y="0"/>
                        </a:moveTo>
                        <a:lnTo>
                          <a:pt x="342" y="2477"/>
                        </a:lnTo>
                        <a:lnTo>
                          <a:pt x="0" y="2911"/>
                        </a:lnTo>
                        <a:lnTo>
                          <a:pt x="0" y="334"/>
                        </a:lnTo>
                        <a:lnTo>
                          <a:pt x="342" y="0"/>
                        </a:lnTo>
                        <a:close/>
                      </a:path>
                    </a:pathLst>
                  </a:custGeom>
                  <a:solidFill>
                    <a:srgbClr val="C2001B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221" name="Vrije vorm 220"/>
                <p:cNvSpPr/>
                <p:nvPr userDrawn="1"/>
              </p:nvSpPr>
              <p:spPr>
                <a:xfrm>
                  <a:off x="11389225" y="1241176"/>
                  <a:ext cx="506025" cy="137883"/>
                </a:xfrm>
                <a:custGeom>
                  <a:avLst/>
                  <a:gdLst>
                    <a:gd name="connsiteX0" fmla="*/ 0 w 508407"/>
                    <a:gd name="connsiteY0" fmla="*/ 142646 h 146304"/>
                    <a:gd name="connsiteX1" fmla="*/ 369418 w 508407"/>
                    <a:gd name="connsiteY1" fmla="*/ 146304 h 146304"/>
                    <a:gd name="connsiteX2" fmla="*/ 508407 w 508407"/>
                    <a:gd name="connsiteY2" fmla="*/ 0 h 146304"/>
                    <a:gd name="connsiteX3" fmla="*/ 168250 w 508407"/>
                    <a:gd name="connsiteY3" fmla="*/ 0 h 146304"/>
                    <a:gd name="connsiteX4" fmla="*/ 0 w 508407"/>
                    <a:gd name="connsiteY4" fmla="*/ 142646 h 146304"/>
                    <a:gd name="connsiteX0" fmla="*/ 0 w 508407"/>
                    <a:gd name="connsiteY0" fmla="*/ 142646 h 142646"/>
                    <a:gd name="connsiteX1" fmla="*/ 376562 w 508407"/>
                    <a:gd name="connsiteY1" fmla="*/ 136779 h 142646"/>
                    <a:gd name="connsiteX2" fmla="*/ 508407 w 508407"/>
                    <a:gd name="connsiteY2" fmla="*/ 0 h 142646"/>
                    <a:gd name="connsiteX3" fmla="*/ 168250 w 508407"/>
                    <a:gd name="connsiteY3" fmla="*/ 0 h 142646"/>
                    <a:gd name="connsiteX4" fmla="*/ 0 w 508407"/>
                    <a:gd name="connsiteY4" fmla="*/ 142646 h 142646"/>
                    <a:gd name="connsiteX0" fmla="*/ 0 w 506025"/>
                    <a:gd name="connsiteY0" fmla="*/ 137883 h 137883"/>
                    <a:gd name="connsiteX1" fmla="*/ 374180 w 506025"/>
                    <a:gd name="connsiteY1" fmla="*/ 136779 h 137883"/>
                    <a:gd name="connsiteX2" fmla="*/ 506025 w 506025"/>
                    <a:gd name="connsiteY2" fmla="*/ 0 h 137883"/>
                    <a:gd name="connsiteX3" fmla="*/ 165868 w 506025"/>
                    <a:gd name="connsiteY3" fmla="*/ 0 h 137883"/>
                    <a:gd name="connsiteX4" fmla="*/ 0 w 506025"/>
                    <a:gd name="connsiteY4" fmla="*/ 137883 h 137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06025" h="137883">
                      <a:moveTo>
                        <a:pt x="0" y="137883"/>
                      </a:moveTo>
                      <a:lnTo>
                        <a:pt x="374180" y="136779"/>
                      </a:lnTo>
                      <a:lnTo>
                        <a:pt x="506025" y="0"/>
                      </a:lnTo>
                      <a:lnTo>
                        <a:pt x="165868" y="0"/>
                      </a:lnTo>
                      <a:lnTo>
                        <a:pt x="0" y="137883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Groep 85"/>
            <p:cNvGrpSpPr/>
            <p:nvPr/>
          </p:nvGrpSpPr>
          <p:grpSpPr>
            <a:xfrm>
              <a:off x="12487778" y="6003628"/>
              <a:ext cx="1980859" cy="542924"/>
              <a:chOff x="12390702" y="6054428"/>
              <a:chExt cx="1980859" cy="542924"/>
            </a:xfrm>
          </p:grpSpPr>
          <p:sp>
            <p:nvSpPr>
              <p:cNvPr id="184" name="Rechthoek 183"/>
              <p:cNvSpPr/>
              <p:nvPr/>
            </p:nvSpPr>
            <p:spPr>
              <a:xfrm>
                <a:off x="12402284" y="6054428"/>
                <a:ext cx="1969277" cy="542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5" name="Rechthoek 184"/>
              <p:cNvSpPr/>
              <p:nvPr/>
            </p:nvSpPr>
            <p:spPr>
              <a:xfrm>
                <a:off x="12662053" y="6062530"/>
                <a:ext cx="1446230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Change chart type</a:t>
                </a:r>
              </a:p>
            </p:txBody>
          </p:sp>
          <p:sp>
            <p:nvSpPr>
              <p:cNvPr id="186" name="Gelijkbenige driehoek 185"/>
              <p:cNvSpPr/>
              <p:nvPr/>
            </p:nvSpPr>
            <p:spPr>
              <a:xfrm rot="5400000">
                <a:off x="14210471" y="6150144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black"/>
                  </a:solidFill>
                  <a:ea typeface="Gotham Book" panose="020B0400000000000000" pitchFamily="34" charset="-128"/>
                  <a:cs typeface="Segoe UI Light" panose="020B0502040204020203" pitchFamily="34" charset="0"/>
                </a:endParaRPr>
              </a:p>
            </p:txBody>
          </p:sp>
          <p:sp>
            <p:nvSpPr>
              <p:cNvPr id="187" name="Afgeronde rechthoek 186"/>
              <p:cNvSpPr/>
              <p:nvPr/>
            </p:nvSpPr>
            <p:spPr>
              <a:xfrm>
                <a:off x="12390702" y="6322741"/>
                <a:ext cx="1973675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rPr>
                  <a:t>Edit data</a:t>
                </a:r>
              </a:p>
            </p:txBody>
          </p:sp>
          <p:grpSp>
            <p:nvGrpSpPr>
              <p:cNvPr id="188" name="Groep 187"/>
              <p:cNvGrpSpPr/>
              <p:nvPr/>
            </p:nvGrpSpPr>
            <p:grpSpPr>
              <a:xfrm>
                <a:off x="12461788" y="6100223"/>
                <a:ext cx="204691" cy="170000"/>
                <a:chOff x="15171969" y="1587338"/>
                <a:chExt cx="755407" cy="627385"/>
              </a:xfrm>
            </p:grpSpPr>
            <p:sp>
              <p:nvSpPr>
                <p:cNvPr id="205" name="Rechthoek 962"/>
                <p:cNvSpPr/>
                <p:nvPr userDrawn="1"/>
              </p:nvSpPr>
              <p:spPr>
                <a:xfrm>
                  <a:off x="15171969" y="2008934"/>
                  <a:ext cx="755407" cy="205789"/>
                </a:xfrm>
                <a:custGeom>
                  <a:avLst/>
                  <a:gdLst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664132 w 664132"/>
                    <a:gd name="connsiteY2" fmla="*/ 27778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664132"/>
                    <a:gd name="connsiteY0" fmla="*/ 0 h 290487"/>
                    <a:gd name="connsiteX1" fmla="*/ 664132 w 664132"/>
                    <a:gd name="connsiteY1" fmla="*/ 0 h 290487"/>
                    <a:gd name="connsiteX2" fmla="*/ 333932 w 664132"/>
                    <a:gd name="connsiteY2" fmla="*/ 290487 h 290487"/>
                    <a:gd name="connsiteX3" fmla="*/ 0 w 664132"/>
                    <a:gd name="connsiteY3" fmla="*/ 277787 h 290487"/>
                    <a:gd name="connsiteX4" fmla="*/ 0 w 664132"/>
                    <a:gd name="connsiteY4" fmla="*/ 0 h 290487"/>
                    <a:gd name="connsiteX0" fmla="*/ 0 w 664132"/>
                    <a:gd name="connsiteY0" fmla="*/ 0 h 277787"/>
                    <a:gd name="connsiteX1" fmla="*/ 664132 w 664132"/>
                    <a:gd name="connsiteY1" fmla="*/ 0 h 277787"/>
                    <a:gd name="connsiteX2" fmla="*/ 575232 w 664132"/>
                    <a:gd name="connsiteY2" fmla="*/ 271437 h 277787"/>
                    <a:gd name="connsiteX3" fmla="*/ 0 w 664132"/>
                    <a:gd name="connsiteY3" fmla="*/ 277787 h 277787"/>
                    <a:gd name="connsiteX4" fmla="*/ 0 w 664132"/>
                    <a:gd name="connsiteY4" fmla="*/ 0 h 277787"/>
                    <a:gd name="connsiteX0" fmla="*/ 0 w 708582"/>
                    <a:gd name="connsiteY0" fmla="*/ 0 h 277787"/>
                    <a:gd name="connsiteX1" fmla="*/ 708582 w 708582"/>
                    <a:gd name="connsiteY1" fmla="*/ 31750 h 277787"/>
                    <a:gd name="connsiteX2" fmla="*/ 575232 w 708582"/>
                    <a:gd name="connsiteY2" fmla="*/ 271437 h 277787"/>
                    <a:gd name="connsiteX3" fmla="*/ 0 w 708582"/>
                    <a:gd name="connsiteY3" fmla="*/ 277787 h 277787"/>
                    <a:gd name="connsiteX4" fmla="*/ 0 w 708582"/>
                    <a:gd name="connsiteY4" fmla="*/ 0 h 277787"/>
                    <a:gd name="connsiteX0" fmla="*/ 228600 w 708582"/>
                    <a:gd name="connsiteY0" fmla="*/ 6350 h 246037"/>
                    <a:gd name="connsiteX1" fmla="*/ 708582 w 708582"/>
                    <a:gd name="connsiteY1" fmla="*/ 0 h 246037"/>
                    <a:gd name="connsiteX2" fmla="*/ 575232 w 708582"/>
                    <a:gd name="connsiteY2" fmla="*/ 239687 h 246037"/>
                    <a:gd name="connsiteX3" fmla="*/ 0 w 708582"/>
                    <a:gd name="connsiteY3" fmla="*/ 246037 h 246037"/>
                    <a:gd name="connsiteX4" fmla="*/ 228600 w 708582"/>
                    <a:gd name="connsiteY4" fmla="*/ 6350 h 246037"/>
                    <a:gd name="connsiteX0" fmla="*/ 228600 w 778432"/>
                    <a:gd name="connsiteY0" fmla="*/ 0 h 239687"/>
                    <a:gd name="connsiteX1" fmla="*/ 778432 w 778432"/>
                    <a:gd name="connsiteY1" fmla="*/ 25400 h 239687"/>
                    <a:gd name="connsiteX2" fmla="*/ 575232 w 778432"/>
                    <a:gd name="connsiteY2" fmla="*/ 233337 h 239687"/>
                    <a:gd name="connsiteX3" fmla="*/ 0 w 778432"/>
                    <a:gd name="connsiteY3" fmla="*/ 239687 h 239687"/>
                    <a:gd name="connsiteX4" fmla="*/ 228600 w 778432"/>
                    <a:gd name="connsiteY4" fmla="*/ 0 h 239687"/>
                    <a:gd name="connsiteX0" fmla="*/ 228600 w 778432"/>
                    <a:gd name="connsiteY0" fmla="*/ 0 h 214287"/>
                    <a:gd name="connsiteX1" fmla="*/ 778432 w 778432"/>
                    <a:gd name="connsiteY1" fmla="*/ 0 h 214287"/>
                    <a:gd name="connsiteX2" fmla="*/ 575232 w 778432"/>
                    <a:gd name="connsiteY2" fmla="*/ 207937 h 214287"/>
                    <a:gd name="connsiteX3" fmla="*/ 0 w 778432"/>
                    <a:gd name="connsiteY3" fmla="*/ 214287 h 214287"/>
                    <a:gd name="connsiteX4" fmla="*/ 228600 w 778432"/>
                    <a:gd name="connsiteY4" fmla="*/ 0 h 214287"/>
                    <a:gd name="connsiteX0" fmla="*/ 228600 w 730724"/>
                    <a:gd name="connsiteY0" fmla="*/ 3975 h 218262"/>
                    <a:gd name="connsiteX1" fmla="*/ 730724 w 730724"/>
                    <a:gd name="connsiteY1" fmla="*/ 0 h 218262"/>
                    <a:gd name="connsiteX2" fmla="*/ 575232 w 730724"/>
                    <a:gd name="connsiteY2" fmla="*/ 211912 h 218262"/>
                    <a:gd name="connsiteX3" fmla="*/ 0 w 730724"/>
                    <a:gd name="connsiteY3" fmla="*/ 218262 h 218262"/>
                    <a:gd name="connsiteX4" fmla="*/ 228600 w 730724"/>
                    <a:gd name="connsiteY4" fmla="*/ 3975 h 218262"/>
                    <a:gd name="connsiteX0" fmla="*/ 252454 w 754578"/>
                    <a:gd name="connsiteY0" fmla="*/ 3975 h 211912"/>
                    <a:gd name="connsiteX1" fmla="*/ 754578 w 754578"/>
                    <a:gd name="connsiteY1" fmla="*/ 0 h 211912"/>
                    <a:gd name="connsiteX2" fmla="*/ 599086 w 754578"/>
                    <a:gd name="connsiteY2" fmla="*/ 211912 h 211912"/>
                    <a:gd name="connsiteX3" fmla="*/ 0 w 754578"/>
                    <a:gd name="connsiteY3" fmla="*/ 210311 h 211912"/>
                    <a:gd name="connsiteX4" fmla="*/ 252454 w 754578"/>
                    <a:gd name="connsiteY4" fmla="*/ 3975 h 211912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599086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754578"/>
                    <a:gd name="connsiteY0" fmla="*/ 0 h 223840"/>
                    <a:gd name="connsiteX1" fmla="*/ 754578 w 754578"/>
                    <a:gd name="connsiteY1" fmla="*/ 7952 h 223840"/>
                    <a:gd name="connsiteX2" fmla="*/ 654745 w 754578"/>
                    <a:gd name="connsiteY2" fmla="*/ 223840 h 223840"/>
                    <a:gd name="connsiteX3" fmla="*/ 0 w 754578"/>
                    <a:gd name="connsiteY3" fmla="*/ 218263 h 223840"/>
                    <a:gd name="connsiteX4" fmla="*/ 172941 w 754578"/>
                    <a:gd name="connsiteY4" fmla="*/ 0 h 223840"/>
                    <a:gd name="connsiteX0" fmla="*/ 172941 w 754578"/>
                    <a:gd name="connsiteY0" fmla="*/ 0 h 219864"/>
                    <a:gd name="connsiteX1" fmla="*/ 754578 w 754578"/>
                    <a:gd name="connsiteY1" fmla="*/ 7952 h 219864"/>
                    <a:gd name="connsiteX2" fmla="*/ 646793 w 754578"/>
                    <a:gd name="connsiteY2" fmla="*/ 219864 h 219864"/>
                    <a:gd name="connsiteX3" fmla="*/ 0 w 754578"/>
                    <a:gd name="connsiteY3" fmla="*/ 218263 h 219864"/>
                    <a:gd name="connsiteX4" fmla="*/ 172941 w 754578"/>
                    <a:gd name="connsiteY4" fmla="*/ 0 h 219864"/>
                    <a:gd name="connsiteX0" fmla="*/ 172941 w 818189"/>
                    <a:gd name="connsiteY0" fmla="*/ 0 h 219864"/>
                    <a:gd name="connsiteX1" fmla="*/ 818189 w 818189"/>
                    <a:gd name="connsiteY1" fmla="*/ 31806 h 219864"/>
                    <a:gd name="connsiteX2" fmla="*/ 646793 w 818189"/>
                    <a:gd name="connsiteY2" fmla="*/ 219864 h 219864"/>
                    <a:gd name="connsiteX3" fmla="*/ 0 w 818189"/>
                    <a:gd name="connsiteY3" fmla="*/ 218263 h 219864"/>
                    <a:gd name="connsiteX4" fmla="*/ 172941 w 818189"/>
                    <a:gd name="connsiteY4" fmla="*/ 0 h 219864"/>
                    <a:gd name="connsiteX0" fmla="*/ 172941 w 806262"/>
                    <a:gd name="connsiteY0" fmla="*/ 0 h 219864"/>
                    <a:gd name="connsiteX1" fmla="*/ 806262 w 806262"/>
                    <a:gd name="connsiteY1" fmla="*/ 11928 h 219864"/>
                    <a:gd name="connsiteX2" fmla="*/ 646793 w 806262"/>
                    <a:gd name="connsiteY2" fmla="*/ 219864 h 219864"/>
                    <a:gd name="connsiteX3" fmla="*/ 0 w 806262"/>
                    <a:gd name="connsiteY3" fmla="*/ 218263 h 219864"/>
                    <a:gd name="connsiteX4" fmla="*/ 172941 w 806262"/>
                    <a:gd name="connsiteY4" fmla="*/ 0 h 219864"/>
                    <a:gd name="connsiteX0" fmla="*/ 172941 w 798310"/>
                    <a:gd name="connsiteY0" fmla="*/ 0 h 219864"/>
                    <a:gd name="connsiteX1" fmla="*/ 798310 w 798310"/>
                    <a:gd name="connsiteY1" fmla="*/ 15903 h 219864"/>
                    <a:gd name="connsiteX2" fmla="*/ 646793 w 798310"/>
                    <a:gd name="connsiteY2" fmla="*/ 219864 h 219864"/>
                    <a:gd name="connsiteX3" fmla="*/ 0 w 798310"/>
                    <a:gd name="connsiteY3" fmla="*/ 218263 h 219864"/>
                    <a:gd name="connsiteX4" fmla="*/ 172941 w 798310"/>
                    <a:gd name="connsiteY4" fmla="*/ 0 h 219864"/>
                    <a:gd name="connsiteX0" fmla="*/ 172941 w 798310"/>
                    <a:gd name="connsiteY0" fmla="*/ 0 h 259620"/>
                    <a:gd name="connsiteX1" fmla="*/ 798310 w 798310"/>
                    <a:gd name="connsiteY1" fmla="*/ 15903 h 259620"/>
                    <a:gd name="connsiteX2" fmla="*/ 614988 w 798310"/>
                    <a:gd name="connsiteY2" fmla="*/ 259620 h 259620"/>
                    <a:gd name="connsiteX3" fmla="*/ 0 w 798310"/>
                    <a:gd name="connsiteY3" fmla="*/ 218263 h 259620"/>
                    <a:gd name="connsiteX4" fmla="*/ 172941 w 798310"/>
                    <a:gd name="connsiteY4" fmla="*/ 0 h 259620"/>
                    <a:gd name="connsiteX0" fmla="*/ 188843 w 814212"/>
                    <a:gd name="connsiteY0" fmla="*/ 0 h 259620"/>
                    <a:gd name="connsiteX1" fmla="*/ 814212 w 814212"/>
                    <a:gd name="connsiteY1" fmla="*/ 15903 h 259620"/>
                    <a:gd name="connsiteX2" fmla="*/ 630890 w 814212"/>
                    <a:gd name="connsiteY2" fmla="*/ 259620 h 259620"/>
                    <a:gd name="connsiteX3" fmla="*/ 0 w 814212"/>
                    <a:gd name="connsiteY3" fmla="*/ 254043 h 259620"/>
                    <a:gd name="connsiteX4" fmla="*/ 188843 w 814212"/>
                    <a:gd name="connsiteY4" fmla="*/ 0 h 259620"/>
                    <a:gd name="connsiteX0" fmla="*/ 208721 w 834090"/>
                    <a:gd name="connsiteY0" fmla="*/ 0 h 259620"/>
                    <a:gd name="connsiteX1" fmla="*/ 834090 w 834090"/>
                    <a:gd name="connsiteY1" fmla="*/ 15903 h 259620"/>
                    <a:gd name="connsiteX2" fmla="*/ 650768 w 834090"/>
                    <a:gd name="connsiteY2" fmla="*/ 259620 h 259620"/>
                    <a:gd name="connsiteX3" fmla="*/ 0 w 834090"/>
                    <a:gd name="connsiteY3" fmla="*/ 254043 h 259620"/>
                    <a:gd name="connsiteX4" fmla="*/ 208721 w 834090"/>
                    <a:gd name="connsiteY4" fmla="*/ 0 h 259620"/>
                    <a:gd name="connsiteX0" fmla="*/ 268356 w 893725"/>
                    <a:gd name="connsiteY0" fmla="*/ 0 h 259620"/>
                    <a:gd name="connsiteX1" fmla="*/ 893725 w 893725"/>
                    <a:gd name="connsiteY1" fmla="*/ 15903 h 259620"/>
                    <a:gd name="connsiteX2" fmla="*/ 710403 w 893725"/>
                    <a:gd name="connsiteY2" fmla="*/ 259620 h 259620"/>
                    <a:gd name="connsiteX3" fmla="*/ 0 w 893725"/>
                    <a:gd name="connsiteY3" fmla="*/ 254043 h 259620"/>
                    <a:gd name="connsiteX4" fmla="*/ 268356 w 893725"/>
                    <a:gd name="connsiteY4" fmla="*/ 0 h 259620"/>
                    <a:gd name="connsiteX0" fmla="*/ 260405 w 885774"/>
                    <a:gd name="connsiteY0" fmla="*/ 0 h 259620"/>
                    <a:gd name="connsiteX1" fmla="*/ 885774 w 885774"/>
                    <a:gd name="connsiteY1" fmla="*/ 15903 h 259620"/>
                    <a:gd name="connsiteX2" fmla="*/ 702452 w 885774"/>
                    <a:gd name="connsiteY2" fmla="*/ 259620 h 259620"/>
                    <a:gd name="connsiteX3" fmla="*/ 0 w 885774"/>
                    <a:gd name="connsiteY3" fmla="*/ 254043 h 259620"/>
                    <a:gd name="connsiteX4" fmla="*/ 260405 w 885774"/>
                    <a:gd name="connsiteY4" fmla="*/ 0 h 259620"/>
                    <a:gd name="connsiteX0" fmla="*/ 220648 w 885774"/>
                    <a:gd name="connsiteY0" fmla="*/ 0 h 243717"/>
                    <a:gd name="connsiteX1" fmla="*/ 885774 w 885774"/>
                    <a:gd name="connsiteY1" fmla="*/ 0 h 243717"/>
                    <a:gd name="connsiteX2" fmla="*/ 702452 w 885774"/>
                    <a:gd name="connsiteY2" fmla="*/ 243717 h 243717"/>
                    <a:gd name="connsiteX3" fmla="*/ 0 w 885774"/>
                    <a:gd name="connsiteY3" fmla="*/ 238140 h 243717"/>
                    <a:gd name="connsiteX4" fmla="*/ 220648 w 885774"/>
                    <a:gd name="connsiteY4" fmla="*/ 0 h 243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74" h="243717">
                      <a:moveTo>
                        <a:pt x="220648" y="0"/>
                      </a:moveTo>
                      <a:lnTo>
                        <a:pt x="885774" y="0"/>
                      </a:lnTo>
                      <a:lnTo>
                        <a:pt x="702452" y="243717"/>
                      </a:lnTo>
                      <a:lnTo>
                        <a:pt x="0" y="238140"/>
                      </a:lnTo>
                      <a:lnTo>
                        <a:pt x="220648" y="0"/>
                      </a:lnTo>
                      <a:close/>
                    </a:path>
                  </a:pathLst>
                </a:custGeom>
                <a:solidFill>
                  <a:srgbClr val="FFFFFF">
                    <a:lumMod val="50000"/>
                  </a:srgbClr>
                </a:solidFill>
                <a:ln w="25400" cap="flat" cmpd="sng" algn="ctr">
                  <a:noFill/>
                  <a:prstDash val="solid"/>
                </a:ln>
                <a:effectLst>
                  <a:softEdge rad="31750"/>
                </a:effectLst>
              </p:spPr>
              <p:txBody>
                <a:bodyPr rtlCol="0" anchor="ctr"/>
                <a:lstStyle>
                  <a:defPPr>
                    <a:defRPr lang="nl-NL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 kern="0" noProof="0">
                    <a:solidFill>
                      <a:prstClr val="black"/>
                    </a:solidFill>
                    <a:latin typeface="Gotham Book"/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206" name="Groep 205"/>
                <p:cNvGrpSpPr/>
                <p:nvPr userDrawn="1"/>
              </p:nvGrpSpPr>
              <p:grpSpPr>
                <a:xfrm>
                  <a:off x="15281106" y="1587338"/>
                  <a:ext cx="511775" cy="560304"/>
                  <a:chOff x="10604642" y="969717"/>
                  <a:chExt cx="1290643" cy="1427163"/>
                </a:xfrm>
              </p:grpSpPr>
              <p:grpSp>
                <p:nvGrpSpPr>
                  <p:cNvPr id="207" name="Group 879"/>
                  <p:cNvGrpSpPr>
                    <a:grpSpLocks noChangeAspect="1"/>
                  </p:cNvGrpSpPr>
                  <p:nvPr userDrawn="1"/>
                </p:nvGrpSpPr>
                <p:grpSpPr bwMode="auto">
                  <a:xfrm>
                    <a:off x="10604642" y="969717"/>
                    <a:ext cx="1290643" cy="1427163"/>
                    <a:chOff x="4798" y="1515"/>
                    <a:chExt cx="813" cy="899"/>
                  </a:xfrm>
                </p:grpSpPr>
                <p:sp>
                  <p:nvSpPr>
                    <p:cNvPr id="209" name="Freeform 886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269" y="1515"/>
                      <a:ext cx="71" cy="898"/>
                    </a:xfrm>
                    <a:custGeom>
                      <a:avLst/>
                      <a:gdLst>
                        <a:gd name="T0" fmla="*/ 282 w 282"/>
                        <a:gd name="T1" fmla="*/ 0 h 3595"/>
                        <a:gd name="T2" fmla="*/ 282 w 282"/>
                        <a:gd name="T3" fmla="*/ 3138 h 3595"/>
                        <a:gd name="T4" fmla="*/ 0 w 282"/>
                        <a:gd name="T5" fmla="*/ 3595 h 3595"/>
                        <a:gd name="T6" fmla="*/ 0 w 282"/>
                        <a:gd name="T7" fmla="*/ 285 h 3595"/>
                        <a:gd name="T8" fmla="*/ 282 w 282"/>
                        <a:gd name="T9" fmla="*/ 0 h 359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2" h="3595">
                          <a:moveTo>
                            <a:pt x="282" y="0"/>
                          </a:moveTo>
                          <a:lnTo>
                            <a:pt x="282" y="3138"/>
                          </a:lnTo>
                          <a:lnTo>
                            <a:pt x="0" y="3595"/>
                          </a:lnTo>
                          <a:lnTo>
                            <a:pt x="0" y="285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0" name="Rectangle 880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515"/>
                      <a:ext cx="813" cy="899"/>
                    </a:xfrm>
                    <a:prstGeom prst="rect">
                      <a:avLst/>
                    </a:prstGeom>
                    <a:noFill/>
                    <a:ln w="0">
                      <a:noFill/>
                      <a:prstDash val="solid"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1" name="Rectangle 881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4798" y="1857"/>
                      <a:ext cx="228" cy="55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002060"/>
                        </a:gs>
                        <a:gs pos="100000">
                          <a:srgbClr val="1929FF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2" name="Freeform 882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4798" y="1771"/>
                      <a:ext cx="314" cy="86"/>
                    </a:xfrm>
                    <a:custGeom>
                      <a:avLst/>
                      <a:gdLst>
                        <a:gd name="T0" fmla="*/ 411 w 1255"/>
                        <a:gd name="T1" fmla="*/ 0 h 342"/>
                        <a:gd name="T2" fmla="*/ 1255 w 1255"/>
                        <a:gd name="T3" fmla="*/ 0 h 342"/>
                        <a:gd name="T4" fmla="*/ 913 w 1255"/>
                        <a:gd name="T5" fmla="*/ 342 h 342"/>
                        <a:gd name="T6" fmla="*/ 0 w 1255"/>
                        <a:gd name="T7" fmla="*/ 342 h 342"/>
                        <a:gd name="T8" fmla="*/ 411 w 1255"/>
                        <a:gd name="T9" fmla="*/ 0 h 3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255" h="342">
                          <a:moveTo>
                            <a:pt x="411" y="0"/>
                          </a:moveTo>
                          <a:lnTo>
                            <a:pt x="1255" y="0"/>
                          </a:lnTo>
                          <a:lnTo>
                            <a:pt x="913" y="342"/>
                          </a:lnTo>
                          <a:lnTo>
                            <a:pt x="0" y="342"/>
                          </a:lnTo>
                          <a:lnTo>
                            <a:pt x="411" y="0"/>
                          </a:lnTo>
                          <a:close/>
                        </a:path>
                      </a:pathLst>
                    </a:custGeom>
                    <a:solidFill>
                      <a:srgbClr val="0039AC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3" name="Freeform 883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26" y="1771"/>
                      <a:ext cx="85" cy="642"/>
                    </a:xfrm>
                    <a:custGeom>
                      <a:avLst/>
                      <a:gdLst>
                        <a:gd name="T0" fmla="*/ 342 w 342"/>
                        <a:gd name="T1" fmla="*/ 0 h 2568"/>
                        <a:gd name="T2" fmla="*/ 342 w 342"/>
                        <a:gd name="T3" fmla="*/ 2111 h 2568"/>
                        <a:gd name="T4" fmla="*/ 0 w 342"/>
                        <a:gd name="T5" fmla="*/ 2568 h 2568"/>
                        <a:gd name="T6" fmla="*/ 0 w 342"/>
                        <a:gd name="T7" fmla="*/ 342 h 2568"/>
                        <a:gd name="T8" fmla="*/ 342 w 342"/>
                        <a:gd name="T9" fmla="*/ 0 h 25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568">
                          <a:moveTo>
                            <a:pt x="342" y="0"/>
                          </a:moveTo>
                          <a:lnTo>
                            <a:pt x="342" y="2111"/>
                          </a:lnTo>
                          <a:lnTo>
                            <a:pt x="0" y="2568"/>
                          </a:lnTo>
                          <a:lnTo>
                            <a:pt x="0" y="342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000075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4" name="Freeform 884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054" y="1515"/>
                      <a:ext cx="286" cy="72"/>
                    </a:xfrm>
                    <a:custGeom>
                      <a:avLst/>
                      <a:gdLst>
                        <a:gd name="T0" fmla="*/ 318 w 1140"/>
                        <a:gd name="T1" fmla="*/ 0 h 289"/>
                        <a:gd name="T2" fmla="*/ 1140 w 1140"/>
                        <a:gd name="T3" fmla="*/ 0 h 289"/>
                        <a:gd name="T4" fmla="*/ 855 w 1140"/>
                        <a:gd name="T5" fmla="*/ 289 h 289"/>
                        <a:gd name="T6" fmla="*/ 0 w 1140"/>
                        <a:gd name="T7" fmla="*/ 289 h 289"/>
                        <a:gd name="T8" fmla="*/ 318 w 1140"/>
                        <a:gd name="T9" fmla="*/ 0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140" h="289">
                          <a:moveTo>
                            <a:pt x="318" y="0"/>
                          </a:moveTo>
                          <a:lnTo>
                            <a:pt x="1140" y="0"/>
                          </a:lnTo>
                          <a:lnTo>
                            <a:pt x="855" y="289"/>
                          </a:lnTo>
                          <a:lnTo>
                            <a:pt x="0" y="289"/>
                          </a:lnTo>
                          <a:lnTo>
                            <a:pt x="318" y="0"/>
                          </a:lnTo>
                          <a:close/>
                        </a:path>
                      </a:pathLst>
                    </a:custGeom>
                    <a:solidFill>
                      <a:srgbClr val="EEFF26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5" name="Rectangle 885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054" y="1587"/>
                      <a:ext cx="215" cy="827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6" name="Rectangle 887"/>
                    <p:cNvSpPr>
                      <a:spLocks noChangeArrowheads="1"/>
                    </p:cNvSpPr>
                    <p:nvPr userDrawn="1"/>
                  </p:nvSpPr>
                  <p:spPr bwMode="auto">
                    <a:xfrm>
                      <a:off x="5298" y="1771"/>
                      <a:ext cx="228" cy="64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B80004"/>
                        </a:gs>
                        <a:gs pos="100000">
                          <a:srgbClr val="FF0000"/>
                        </a:gs>
                      </a:gsLst>
                      <a:lin ang="16200000" scaled="1"/>
                      <a:tileRect/>
                    </a:gra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217" name="Freeform 888"/>
                    <p:cNvSpPr>
                      <a:spLocks/>
                    </p:cNvSpPr>
                    <p:nvPr userDrawn="1"/>
                  </p:nvSpPr>
                  <p:spPr bwMode="auto">
                    <a:xfrm>
                      <a:off x="5526" y="1686"/>
                      <a:ext cx="85" cy="727"/>
                    </a:xfrm>
                    <a:custGeom>
                      <a:avLst/>
                      <a:gdLst>
                        <a:gd name="T0" fmla="*/ 342 w 342"/>
                        <a:gd name="T1" fmla="*/ 0 h 2911"/>
                        <a:gd name="T2" fmla="*/ 342 w 342"/>
                        <a:gd name="T3" fmla="*/ 2477 h 2911"/>
                        <a:gd name="T4" fmla="*/ 0 w 342"/>
                        <a:gd name="T5" fmla="*/ 2911 h 2911"/>
                        <a:gd name="T6" fmla="*/ 0 w 342"/>
                        <a:gd name="T7" fmla="*/ 334 h 2911"/>
                        <a:gd name="T8" fmla="*/ 342 w 342"/>
                        <a:gd name="T9" fmla="*/ 0 h 29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2" h="2911">
                          <a:moveTo>
                            <a:pt x="342" y="0"/>
                          </a:moveTo>
                          <a:lnTo>
                            <a:pt x="342" y="2477"/>
                          </a:lnTo>
                          <a:lnTo>
                            <a:pt x="0" y="2911"/>
                          </a:lnTo>
                          <a:lnTo>
                            <a:pt x="0" y="334"/>
                          </a:lnTo>
                          <a:lnTo>
                            <a:pt x="342" y="0"/>
                          </a:lnTo>
                          <a:close/>
                        </a:path>
                      </a:pathLst>
                    </a:custGeom>
                    <a:solidFill>
                      <a:srgbClr val="C2001B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nl-NL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1pPr>
                      <a:lvl2pPr marL="4572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2pPr>
                      <a:lvl3pPr marL="9144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3pPr>
                      <a:lvl4pPr marL="13716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4pPr>
                      <a:lvl5pPr marL="182880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charset="0"/>
                          <a:ea typeface="+mn-ea"/>
                          <a:cs typeface="Arial" charset="0"/>
                        </a:defRPr>
                      </a:lvl9pPr>
                    </a:lstStyle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1400" kern="0" noProof="0">
                        <a:solidFill>
                          <a:prstClr val="black"/>
                        </a:solidFill>
                        <a:latin typeface="Gotham Book"/>
                        <a:ea typeface="Gotham Book" panose="020B0400000000000000" pitchFamily="34" charset="-128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08" name="Vrije vorm 207"/>
                  <p:cNvSpPr/>
                  <p:nvPr userDrawn="1"/>
                </p:nvSpPr>
                <p:spPr>
                  <a:xfrm>
                    <a:off x="11389225" y="1241176"/>
                    <a:ext cx="506025" cy="137883"/>
                  </a:xfrm>
                  <a:custGeom>
                    <a:avLst/>
                    <a:gdLst>
                      <a:gd name="connsiteX0" fmla="*/ 0 w 508407"/>
                      <a:gd name="connsiteY0" fmla="*/ 142646 h 146304"/>
                      <a:gd name="connsiteX1" fmla="*/ 369418 w 508407"/>
                      <a:gd name="connsiteY1" fmla="*/ 146304 h 146304"/>
                      <a:gd name="connsiteX2" fmla="*/ 508407 w 508407"/>
                      <a:gd name="connsiteY2" fmla="*/ 0 h 146304"/>
                      <a:gd name="connsiteX3" fmla="*/ 168250 w 508407"/>
                      <a:gd name="connsiteY3" fmla="*/ 0 h 146304"/>
                      <a:gd name="connsiteX4" fmla="*/ 0 w 508407"/>
                      <a:gd name="connsiteY4" fmla="*/ 142646 h 146304"/>
                      <a:gd name="connsiteX0" fmla="*/ 0 w 508407"/>
                      <a:gd name="connsiteY0" fmla="*/ 142646 h 142646"/>
                      <a:gd name="connsiteX1" fmla="*/ 376562 w 508407"/>
                      <a:gd name="connsiteY1" fmla="*/ 136779 h 142646"/>
                      <a:gd name="connsiteX2" fmla="*/ 508407 w 508407"/>
                      <a:gd name="connsiteY2" fmla="*/ 0 h 142646"/>
                      <a:gd name="connsiteX3" fmla="*/ 168250 w 508407"/>
                      <a:gd name="connsiteY3" fmla="*/ 0 h 142646"/>
                      <a:gd name="connsiteX4" fmla="*/ 0 w 508407"/>
                      <a:gd name="connsiteY4" fmla="*/ 142646 h 142646"/>
                      <a:gd name="connsiteX0" fmla="*/ 0 w 506025"/>
                      <a:gd name="connsiteY0" fmla="*/ 137883 h 137883"/>
                      <a:gd name="connsiteX1" fmla="*/ 374180 w 506025"/>
                      <a:gd name="connsiteY1" fmla="*/ 136779 h 137883"/>
                      <a:gd name="connsiteX2" fmla="*/ 506025 w 506025"/>
                      <a:gd name="connsiteY2" fmla="*/ 0 h 137883"/>
                      <a:gd name="connsiteX3" fmla="*/ 165868 w 506025"/>
                      <a:gd name="connsiteY3" fmla="*/ 0 h 137883"/>
                      <a:gd name="connsiteX4" fmla="*/ 0 w 506025"/>
                      <a:gd name="connsiteY4" fmla="*/ 137883 h 13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6025" h="137883">
                        <a:moveTo>
                          <a:pt x="0" y="137883"/>
                        </a:moveTo>
                        <a:lnTo>
                          <a:pt x="374180" y="136779"/>
                        </a:lnTo>
                        <a:lnTo>
                          <a:pt x="506025" y="0"/>
                        </a:lnTo>
                        <a:lnTo>
                          <a:pt x="165868" y="0"/>
                        </a:lnTo>
                        <a:lnTo>
                          <a:pt x="0" y="137883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nl-NL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Arial" charset="0"/>
                      </a:defRPr>
                    </a:lvl9pPr>
                  </a:lstStyle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1400" kern="0" noProof="0">
                      <a:solidFill>
                        <a:prstClr val="black"/>
                      </a:solidFill>
                      <a:latin typeface="Gotham Book"/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89" name="Groep 188"/>
              <p:cNvGrpSpPr/>
              <p:nvPr/>
            </p:nvGrpSpPr>
            <p:grpSpPr>
              <a:xfrm>
                <a:off x="12468521" y="6356844"/>
                <a:ext cx="133446" cy="114786"/>
                <a:chOff x="14587469" y="6356844"/>
                <a:chExt cx="133446" cy="114786"/>
              </a:xfrm>
            </p:grpSpPr>
            <p:sp>
              <p:nvSpPr>
                <p:cNvPr id="195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4588703" y="6379233"/>
                  <a:ext cx="130780" cy="91699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6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4587469" y="6423761"/>
                  <a:ext cx="131076" cy="1446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97" name="Freeform 14"/>
                <p:cNvSpPr>
                  <a:spLocks noEditPoints="1"/>
                </p:cNvSpPr>
                <p:nvPr userDrawn="1"/>
              </p:nvSpPr>
              <p:spPr bwMode="auto">
                <a:xfrm>
                  <a:off x="14588901" y="6356844"/>
                  <a:ext cx="132014" cy="114786"/>
                </a:xfrm>
                <a:custGeom>
                  <a:avLst/>
                  <a:gdLst>
                    <a:gd name="T0" fmla="*/ 48 w 5347"/>
                    <a:gd name="T1" fmla="*/ 48 h 4605"/>
                    <a:gd name="T2" fmla="*/ 48 w 5347"/>
                    <a:gd name="T3" fmla="*/ 4557 h 4605"/>
                    <a:gd name="T4" fmla="*/ 5299 w 5347"/>
                    <a:gd name="T5" fmla="*/ 4557 h 4605"/>
                    <a:gd name="T6" fmla="*/ 5299 w 5347"/>
                    <a:gd name="T7" fmla="*/ 48 h 4605"/>
                    <a:gd name="T8" fmla="*/ 48 w 5347"/>
                    <a:gd name="T9" fmla="*/ 48 h 4605"/>
                    <a:gd name="T10" fmla="*/ 0 w 5347"/>
                    <a:gd name="T11" fmla="*/ 0 h 4605"/>
                    <a:gd name="T12" fmla="*/ 5347 w 5347"/>
                    <a:gd name="T13" fmla="*/ 0 h 4605"/>
                    <a:gd name="T14" fmla="*/ 5347 w 5347"/>
                    <a:gd name="T15" fmla="*/ 4605 h 4605"/>
                    <a:gd name="T16" fmla="*/ 0 w 5347"/>
                    <a:gd name="T17" fmla="*/ 4605 h 4605"/>
                    <a:gd name="T18" fmla="*/ 0 w 5347"/>
                    <a:gd name="T19" fmla="*/ 0 h 4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47" h="4605">
                      <a:moveTo>
                        <a:pt x="48" y="48"/>
                      </a:moveTo>
                      <a:lnTo>
                        <a:pt x="48" y="4557"/>
                      </a:lnTo>
                      <a:lnTo>
                        <a:pt x="5299" y="4557"/>
                      </a:lnTo>
                      <a:lnTo>
                        <a:pt x="5299" y="48"/>
                      </a:lnTo>
                      <a:lnTo>
                        <a:pt x="48" y="48"/>
                      </a:lnTo>
                      <a:close/>
                      <a:moveTo>
                        <a:pt x="0" y="0"/>
                      </a:moveTo>
                      <a:lnTo>
                        <a:pt x="5347" y="0"/>
                      </a:lnTo>
                      <a:lnTo>
                        <a:pt x="5347" y="4605"/>
                      </a:lnTo>
                      <a:lnTo>
                        <a:pt x="0" y="46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5D8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cxnSp>
              <p:nvCxnSpPr>
                <p:cNvPr id="198" name="Rechte verbindingslijn 197"/>
                <p:cNvCxnSpPr/>
                <p:nvPr userDrawn="1"/>
              </p:nvCxnSpPr>
              <p:spPr>
                <a:xfrm flipH="1">
                  <a:off x="14654334" y="6382168"/>
                  <a:ext cx="162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/>
                <p:cNvCxnSpPr/>
                <p:nvPr userDrawn="1"/>
              </p:nvCxnSpPr>
              <p:spPr>
                <a:xfrm>
                  <a:off x="14689188" y="6382168"/>
                  <a:ext cx="0" cy="8649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 userDrawn="1"/>
              </p:nvCxnSpPr>
              <p:spPr>
                <a:xfrm>
                  <a:off x="14619892" y="6382040"/>
                  <a:ext cx="0" cy="85778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 userDrawn="1"/>
              </p:nvCxnSpPr>
              <p:spPr>
                <a:xfrm flipH="1">
                  <a:off x="14593115" y="6400164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 userDrawn="1"/>
              </p:nvCxnSpPr>
              <p:spPr>
                <a:xfrm flipH="1">
                  <a:off x="14593115" y="6423860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 userDrawn="1"/>
              </p:nvCxnSpPr>
              <p:spPr>
                <a:xfrm flipH="1">
                  <a:off x="14593115" y="6447556"/>
                  <a:ext cx="121981" cy="0"/>
                </a:xfrm>
                <a:prstGeom prst="line">
                  <a:avLst/>
                </a:prstGeom>
                <a:ln w="3175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4590283" y="6359138"/>
                  <a:ext cx="128657" cy="1934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92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90" name="Groep 189"/>
              <p:cNvGrpSpPr/>
              <p:nvPr/>
            </p:nvGrpSpPr>
            <p:grpSpPr>
              <a:xfrm>
                <a:off x="12529899" y="6421402"/>
                <a:ext cx="97399" cy="97399"/>
                <a:chOff x="14546483" y="5323041"/>
                <a:chExt cx="242460" cy="242460"/>
              </a:xfrm>
            </p:grpSpPr>
            <p:sp>
              <p:nvSpPr>
                <p:cNvPr id="191" name="Rechthoek 190"/>
                <p:cNvSpPr/>
                <p:nvPr userDrawn="1"/>
              </p:nvSpPr>
              <p:spPr>
                <a:xfrm>
                  <a:off x="14546483" y="5323041"/>
                  <a:ext cx="242460" cy="242460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00A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black"/>
                    </a:solidFill>
                    <a:ea typeface="Gotham Book" panose="020B0400000000000000" pitchFamily="34" charset="-128"/>
                    <a:cs typeface="Segoe UI Light" panose="020B0502040204020203" pitchFamily="34" charset="0"/>
                  </a:endParaRPr>
                </a:p>
              </p:txBody>
            </p:sp>
            <p:grpSp>
              <p:nvGrpSpPr>
                <p:cNvPr id="192" name="Groep 191"/>
                <p:cNvGrpSpPr/>
                <p:nvPr/>
              </p:nvGrpSpPr>
              <p:grpSpPr>
                <a:xfrm>
                  <a:off x="14568035" y="5357818"/>
                  <a:ext cx="199836" cy="175226"/>
                  <a:chOff x="14559757" y="5349611"/>
                  <a:chExt cx="216392" cy="191641"/>
                </a:xfrm>
              </p:grpSpPr>
              <p:sp>
                <p:nvSpPr>
                  <p:cNvPr id="193" name="Parallellogram 192"/>
                  <p:cNvSpPr/>
                  <p:nvPr/>
                </p:nvSpPr>
                <p:spPr>
                  <a:xfrm>
                    <a:off x="14559757" y="5369222"/>
                    <a:ext cx="214316" cy="147762"/>
                  </a:xfrm>
                  <a:prstGeom prst="parallelogram">
                    <a:avLst>
                      <a:gd name="adj" fmla="val 93909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94" name="Parallellogram 193"/>
                  <p:cNvSpPr/>
                  <p:nvPr/>
                </p:nvSpPr>
                <p:spPr>
                  <a:xfrm flipH="1">
                    <a:off x="14561833" y="5349611"/>
                    <a:ext cx="214316" cy="191641"/>
                  </a:xfrm>
                  <a:prstGeom prst="parallelogram">
                    <a:avLst>
                      <a:gd name="adj" fmla="val 68946"/>
                    </a:avLst>
                  </a:prstGeom>
                  <a:solidFill>
                    <a:srgbClr val="00A4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black"/>
                      </a:solidFill>
                      <a:ea typeface="Gotham Book" panose="020B0400000000000000" pitchFamily="34" charset="-128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sp>
          <p:nvSpPr>
            <p:cNvPr id="87" name="Rechthoek 86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CHART</a:t>
              </a:r>
            </a:p>
          </p:txBody>
        </p:sp>
        <p:sp>
          <p:nvSpPr>
            <p:cNvPr id="88" name="Tekstvak 33"/>
            <p:cNvSpPr txBox="1"/>
            <p:nvPr/>
          </p:nvSpPr>
          <p:spPr>
            <a:xfrm>
              <a:off x="12479311" y="5389331"/>
              <a:ext cx="2588841" cy="447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chart, click on the right mouse button and choose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‘Edit data’</a:t>
              </a:r>
            </a:p>
          </p:txBody>
        </p:sp>
        <p:cxnSp>
          <p:nvCxnSpPr>
            <p:cNvPr id="89" name="Rechte verbindingslijn 88"/>
            <p:cNvCxnSpPr/>
            <p:nvPr/>
          </p:nvCxnSpPr>
          <p:spPr>
            <a:xfrm>
              <a:off x="12470972" y="686344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0" name="Rechthoek 89"/>
            <p:cNvSpPr/>
            <p:nvPr/>
          </p:nvSpPr>
          <p:spPr>
            <a:xfrm>
              <a:off x="12483705" y="4986092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EDIT CHART</a:t>
              </a:r>
            </a:p>
          </p:txBody>
        </p:sp>
        <p:cxnSp>
          <p:nvCxnSpPr>
            <p:cNvPr id="100" name="Rechte verbindingslijn 99"/>
            <p:cNvCxnSpPr/>
            <p:nvPr/>
          </p:nvCxnSpPr>
          <p:spPr>
            <a:xfrm>
              <a:off x="12487778" y="5274556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4186" y="6395104"/>
              <a:ext cx="158644" cy="256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2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chart. Click on the pictogram to insert a chart.</a:t>
              </a:r>
            </a:p>
          </p:txBody>
        </p:sp>
        <p:sp>
          <p:nvSpPr>
            <p:cNvPr id="173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graph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cxnSp>
          <p:nvCxnSpPr>
            <p:cNvPr id="174" name="Rechte verbindingslijn 173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5" name="Ovaal 174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6" name="Rechte verbindingslijn 175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7" name="Ovaal 176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178" name="Rechte verbindingslijn 177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79" name="Groep 178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0" name="Afgeronde rechthoek 179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1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182" name="Rechte verbindingslijn 181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Gelijkbenige driehoek 182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4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2" name="Rechthoek 24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3" name="Rechthoek 24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4" name="Rechthoek 24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5" name="Rechthoek 24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6" name="Rechthoek 24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7" name="Rechthoek 24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8" name="Rechthoek 247"/>
            <p:cNvSpPr/>
            <p:nvPr userDrawn="1"/>
          </p:nvSpPr>
          <p:spPr>
            <a:xfrm>
              <a:off x="91853" y="2114204"/>
              <a:ext cx="11987851" cy="3763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49" name="Rechthoek 248"/>
            <p:cNvSpPr/>
            <p:nvPr userDrawn="1"/>
          </p:nvSpPr>
          <p:spPr>
            <a:xfrm rot="5400000">
              <a:off x="1452652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793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able 50%/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5455" y="1263315"/>
            <a:ext cx="3275758" cy="90236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95455" y="2442412"/>
            <a:ext cx="3275758" cy="3429000"/>
          </a:xfrm>
        </p:spPr>
        <p:txBody>
          <a:bodyPr vert="horz"/>
          <a:lstStyle>
            <a:lvl1pPr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sp>
        <p:nvSpPr>
          <p:cNvPr id="91" name="Tekstvak 90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Text &amp; Table 50%/50%</a:t>
            </a:r>
          </a:p>
        </p:txBody>
      </p:sp>
      <p:sp>
        <p:nvSpPr>
          <p:cNvPr id="100" name="Tijdelijke aanduiding voor tabel 9"/>
          <p:cNvSpPr>
            <a:spLocks noGrp="1"/>
          </p:cNvSpPr>
          <p:nvPr>
            <p:ph type="tbl" sz="quarter" idx="15" hasCustomPrompt="1"/>
          </p:nvPr>
        </p:nvSpPr>
        <p:spPr>
          <a:xfrm>
            <a:off x="5329989" y="1335505"/>
            <a:ext cx="5859379" cy="4535907"/>
          </a:xfrm>
          <a:solidFill>
            <a:schemeClr val="tx2"/>
          </a:solidFill>
        </p:spPr>
        <p:txBody>
          <a:bodyPr tIns="1440000"/>
          <a:lstStyle>
            <a:lvl1pPr marL="0" indent="0" algn="ctr">
              <a:buNone/>
              <a:defRPr sz="1200" baseline="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 table</a:t>
            </a:r>
          </a:p>
        </p:txBody>
      </p:sp>
      <p:sp>
        <p:nvSpPr>
          <p:cNvPr id="103" name="Tijdelijke aanduiding voor tekst 2"/>
          <p:cNvSpPr>
            <a:spLocks noGrp="1"/>
          </p:cNvSpPr>
          <p:nvPr>
            <p:ph type="body" sz="quarter" idx="16" hasCustomPrompt="1"/>
          </p:nvPr>
        </p:nvSpPr>
        <p:spPr>
          <a:xfrm>
            <a:off x="1019023" y="6380813"/>
            <a:ext cx="9830934" cy="135962"/>
          </a:xfrm>
        </p:spPr>
        <p:txBody>
          <a:bodyPr/>
          <a:lstStyle>
            <a:lvl1pPr algn="ctr">
              <a:defRPr sz="700" cap="all" spc="150" baseline="0"/>
            </a:lvl1pPr>
          </a:lstStyle>
          <a:p>
            <a:pPr lvl="0"/>
            <a:r>
              <a:rPr lang="en-US" cap="all" baseline="0" noProof="0"/>
              <a:t>Source:</a:t>
            </a:r>
            <a:endParaRPr lang="en-US" noProof="0"/>
          </a:p>
        </p:txBody>
      </p:sp>
      <p:grpSp>
        <p:nvGrpSpPr>
          <p:cNvPr id="113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114" name="Rechthoek 113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  <a:defRPr/>
              </a:pPr>
              <a:r>
                <a:rPr lang="en-US" sz="16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TEXT LEVELS</a:t>
              </a:r>
            </a:p>
          </p:txBody>
        </p:sp>
        <p:sp>
          <p:nvSpPr>
            <p:cNvPr id="115" name="Ovaal 114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16" name="Ovaal 115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050" kern="0" noProof="0">
                  <a:solidFill>
                    <a:prstClr val="white"/>
                  </a:solidFill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7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>
                <a:buClr>
                  <a:prstClr val="black"/>
                </a:buClr>
                <a:buSzPct val="100000"/>
                <a:buFont typeface="Gotham Book" pitchFamily="50" charset="0"/>
                <a:buNone/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118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3" defTabSz="914400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noProof="0">
                  <a:solidFill>
                    <a:prstClr val="black"/>
                  </a:solidFill>
                  <a:latin typeface="Gotham Bold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119" name="Rechte verbindingslijn 118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0" name="Rechte verbindingslijn 119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1" name="Rechte verbindingslijn 120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22" name="Groep 121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167" name="Afgeronde rechthoek 166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68" name="Groep 167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69" name="Rechthoek 168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0" name="Rechthoek 169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1" name="Rechthoek 170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2" name="Rechthoek 171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3" name="Rechthoek 172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4" name="Rechthoek 173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5" name="Rechthoek 174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6" name="Rechthoek 175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7" name="Rechthoek 176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8" name="Rechthoek 177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79" name="Vrije vorm 178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123" name="Groep 122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145" name="Rechthoek 144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4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7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48" name="Groep 147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162" name="Rechthoek 161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3" name="Rechthoek 162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4" name="Rechthoek 163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5" name="Rechthoek 164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66" name="Rechthoek 165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149" name="Groep 148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150" name="Groep 149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57" name="Rechthoek 156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8" name="Rechthoek 157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9" name="Rechthoek 158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60" name="Rechthoek 159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61" name="Rechthoek 160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151" name="Groep 150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152" name="Rechthoek 151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3" name="Rechthoek 152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4" name="Rechthoek 153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5" name="Rechthoek 154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156" name="Rechthoek 155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noProof="0">
                      <a:solidFill>
                        <a:prstClr val="black"/>
                      </a:solidFill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24" name="Groep 123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132" name="Afgeronde rechthoek 131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 noProof="0">
                  <a:solidFill>
                    <a:prstClr val="black"/>
                  </a:solidFill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33" name="Groep 132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134" name="Rechthoek 133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5" name="Rechthoek 134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6" name="Rechthoek 135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7" name="Rechthoek 136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8" name="Rechthoek 137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39" name="Rechthoek 138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0" name="Rechthoek 139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1" name="Rechthoek 140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2" name="Rechthoek 141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3" name="Rechthoek 142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44" name="Vrije vorm 143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noProof="0">
                    <a:solidFill>
                      <a:prstClr val="black"/>
                    </a:solidFill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125" name="Rechte verbindingslijn 124"/>
            <p:cNvCxnSpPr>
              <a:endCxn id="132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126" name="Rechte verbindingslijn 125"/>
            <p:cNvCxnSpPr>
              <a:endCxn id="167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127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up</a:t>
              </a:r>
            </a:p>
          </p:txBody>
        </p:sp>
        <p:sp>
          <p:nvSpPr>
            <p:cNvPr id="128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20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Level down</a:t>
              </a:r>
            </a:p>
          </p:txBody>
        </p:sp>
        <p:grpSp>
          <p:nvGrpSpPr>
            <p:cNvPr id="129" name="Groep 12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130" name="Afgeronde rechthoek 129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Vrije vorm 130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prstClr val="black"/>
                    </a:solidFill>
                  </a:rPr>
                  <a:t>Home</a:t>
                </a:r>
              </a:p>
            </p:txBody>
          </p:sp>
        </p:grpSp>
      </p:grpSp>
      <p:grpSp>
        <p:nvGrpSpPr>
          <p:cNvPr id="84" name="Groep 83"/>
          <p:cNvGrpSpPr/>
          <p:nvPr userDrawn="1"/>
        </p:nvGrpSpPr>
        <p:grpSpPr>
          <a:xfrm>
            <a:off x="12474814" y="-5444"/>
            <a:ext cx="2610433" cy="3557864"/>
            <a:chOff x="12474814" y="-5444"/>
            <a:chExt cx="2610433" cy="3557864"/>
          </a:xfrm>
        </p:grpSpPr>
        <p:sp>
          <p:nvSpPr>
            <p:cNvPr id="85" name="Rechthoek 84"/>
            <p:cNvSpPr/>
            <p:nvPr/>
          </p:nvSpPr>
          <p:spPr>
            <a:xfrm>
              <a:off x="12483705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TABLE</a:t>
              </a:r>
            </a:p>
          </p:txBody>
        </p:sp>
        <p:sp>
          <p:nvSpPr>
            <p:cNvPr id="86" name="Tekstvak 33"/>
            <p:cNvSpPr txBox="1"/>
            <p:nvPr/>
          </p:nvSpPr>
          <p:spPr>
            <a:xfrm>
              <a:off x="12483705" y="788240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table. Click on the pictogram to insert a table.</a:t>
              </a:r>
            </a:p>
          </p:txBody>
        </p:sp>
        <p:sp>
          <p:nvSpPr>
            <p:cNvPr id="87" name="Tekstvak 33"/>
            <p:cNvSpPr txBox="1"/>
            <p:nvPr/>
          </p:nvSpPr>
          <p:spPr>
            <a:xfrm>
              <a:off x="12492959" y="2587169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number of rows and columns you prefer 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‘OK’</a:t>
              </a:r>
            </a:p>
          </p:txBody>
        </p:sp>
        <p:cxnSp>
          <p:nvCxnSpPr>
            <p:cNvPr id="88" name="Rechte verbindingslijn 87"/>
            <p:cNvCxnSpPr/>
            <p:nvPr/>
          </p:nvCxnSpPr>
          <p:spPr>
            <a:xfrm>
              <a:off x="12492959" y="1989344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89" name="Ovaal 88"/>
            <p:cNvSpPr/>
            <p:nvPr userDrawn="1"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90" name="Rechte verbindingslijn 89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92" name="Ovaal 91"/>
            <p:cNvSpPr/>
            <p:nvPr userDrawn="1"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93" name="Rechte verbindingslijn 92"/>
            <p:cNvCxnSpPr/>
            <p:nvPr userDrawn="1"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94" name="Groep 93"/>
            <p:cNvGrpSpPr/>
            <p:nvPr userDrawn="1"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84" name="Afgeronde rechthoek 183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5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OK</a:t>
                </a:r>
              </a:p>
            </p:txBody>
          </p:sp>
          <p:cxnSp>
            <p:nvCxnSpPr>
              <p:cNvPr id="186" name="Rechte verbindingslijn 185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Gelijkbenige driehoek 186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5" name="Groep 94"/>
            <p:cNvGrpSpPr/>
            <p:nvPr userDrawn="1"/>
          </p:nvGrpSpPr>
          <p:grpSpPr>
            <a:xfrm>
              <a:off x="12504289" y="1414656"/>
              <a:ext cx="445645" cy="378283"/>
              <a:chOff x="3793455" y="3603"/>
              <a:chExt cx="4527395" cy="473968"/>
            </a:xfrm>
          </p:grpSpPr>
          <p:grpSp>
            <p:nvGrpSpPr>
              <p:cNvPr id="96" name="Group 4"/>
              <p:cNvGrpSpPr>
                <a:grpSpLocks noChangeAspect="1"/>
              </p:cNvGrpSpPr>
              <p:nvPr userDrawn="1"/>
            </p:nvGrpSpPr>
            <p:grpSpPr bwMode="auto">
              <a:xfrm>
                <a:off x="3793455" y="3603"/>
                <a:ext cx="4526989" cy="473968"/>
                <a:chOff x="1782" y="145"/>
                <a:chExt cx="2674" cy="2270"/>
              </a:xfrm>
            </p:grpSpPr>
            <p:sp>
              <p:nvSpPr>
                <p:cNvPr id="181" name="Rectangle 6"/>
                <p:cNvSpPr>
                  <a:spLocks noChangeArrowheads="1"/>
                </p:cNvSpPr>
                <p:nvPr userDrawn="1"/>
              </p:nvSpPr>
              <p:spPr bwMode="auto">
                <a:xfrm>
                  <a:off x="1807" y="145"/>
                  <a:ext cx="2649" cy="2270"/>
                </a:xfrm>
                <a:prstGeom prst="rect">
                  <a:avLst/>
                </a:prstGeom>
                <a:solidFill>
                  <a:srgbClr val="F2FAFF"/>
                </a:solidFill>
                <a:ln w="0">
                  <a:solidFill>
                    <a:srgbClr val="969696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nl-NL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noProof="0">
                    <a:solidFill>
                      <a:prstClr val="black"/>
                    </a:solidFill>
                    <a:latin typeface="Gotham Bold"/>
                  </a:endParaRPr>
                </a:p>
              </p:txBody>
            </p:sp>
            <p:sp>
              <p:nvSpPr>
                <p:cNvPr id="182" name="Rectangle 13"/>
                <p:cNvSpPr>
                  <a:spLocks noChangeArrowheads="1"/>
                </p:cNvSpPr>
                <p:nvPr userDrawn="1"/>
              </p:nvSpPr>
              <p:spPr bwMode="auto">
                <a:xfrm>
                  <a:off x="1799" y="145"/>
                  <a:ext cx="2657" cy="439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99FF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nl-NL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noProof="0">
                    <a:solidFill>
                      <a:prstClr val="black"/>
                    </a:solidFill>
                    <a:latin typeface="Gotham Bold"/>
                  </a:endParaRPr>
                </a:p>
              </p:txBody>
            </p:sp>
            <p:sp>
              <p:nvSpPr>
                <p:cNvPr id="183" name="Rectangle 15"/>
                <p:cNvSpPr>
                  <a:spLocks noChangeArrowheads="1"/>
                </p:cNvSpPr>
                <p:nvPr userDrawn="1"/>
              </p:nvSpPr>
              <p:spPr bwMode="auto">
                <a:xfrm>
                  <a:off x="1782" y="1469"/>
                  <a:ext cx="2655" cy="29"/>
                </a:xfrm>
                <a:prstGeom prst="rect">
                  <a:avLst/>
                </a:prstGeom>
                <a:gradFill flip="none" rotWithShape="1">
                  <a:gsLst>
                    <a:gs pos="20000">
                      <a:srgbClr val="0039AC"/>
                    </a:gs>
                    <a:gs pos="100000">
                      <a:srgbClr val="90B6FE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nl-NL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noProof="0">
                    <a:solidFill>
                      <a:prstClr val="black"/>
                    </a:solidFill>
                    <a:latin typeface="Gotham Bold"/>
                  </a:endParaRPr>
                </a:p>
              </p:txBody>
            </p:sp>
          </p:grpSp>
          <p:cxnSp>
            <p:nvCxnSpPr>
              <p:cNvPr id="97" name="Rechte verbindingslijn 96"/>
              <p:cNvCxnSpPr/>
              <p:nvPr userDrawn="1"/>
            </p:nvCxnSpPr>
            <p:spPr>
              <a:xfrm flipH="1">
                <a:off x="6086136" y="96647"/>
                <a:ext cx="6024" cy="380674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chte verbindingslijn 97"/>
              <p:cNvCxnSpPr/>
              <p:nvPr userDrawn="1"/>
            </p:nvCxnSpPr>
            <p:spPr>
              <a:xfrm>
                <a:off x="7281567" y="96647"/>
                <a:ext cx="0" cy="380674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Rechte verbindingslijn 98"/>
              <p:cNvCxnSpPr/>
              <p:nvPr userDrawn="1"/>
            </p:nvCxnSpPr>
            <p:spPr>
              <a:xfrm>
                <a:off x="4905299" y="96186"/>
                <a:ext cx="0" cy="377505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chte verbindingslijn 100"/>
              <p:cNvCxnSpPr/>
              <p:nvPr userDrawn="1"/>
            </p:nvCxnSpPr>
            <p:spPr>
              <a:xfrm flipH="1">
                <a:off x="3836186" y="181242"/>
                <a:ext cx="4484664" cy="0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chte verbindingslijn 101"/>
              <p:cNvCxnSpPr/>
              <p:nvPr userDrawn="1"/>
            </p:nvCxnSpPr>
            <p:spPr>
              <a:xfrm flipH="1">
                <a:off x="3836186" y="280466"/>
                <a:ext cx="4484664" cy="0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Rechte verbindingslijn 179"/>
              <p:cNvCxnSpPr/>
              <p:nvPr userDrawn="1"/>
            </p:nvCxnSpPr>
            <p:spPr>
              <a:xfrm flipH="1">
                <a:off x="3836186" y="392407"/>
                <a:ext cx="4484664" cy="0"/>
              </a:xfrm>
              <a:prstGeom prst="line">
                <a:avLst/>
              </a:prstGeom>
              <a:ln w="12700">
                <a:solidFill>
                  <a:srgbClr val="96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1751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6641430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‹#›</a:t>
            </a:fld>
            <a:endParaRPr lang="en-US" noProof="0">
              <a:solidFill>
                <a:prstClr val="white"/>
              </a:solidFill>
            </a:endParaRPr>
          </a:p>
        </p:txBody>
      </p:sp>
      <p:grpSp>
        <p:nvGrpSpPr>
          <p:cNvPr id="8" name="GRID" hidden="1"/>
          <p:cNvGrpSpPr/>
          <p:nvPr userDrawn="1"/>
        </p:nvGrpSpPr>
        <p:grpSpPr>
          <a:xfrm>
            <a:off x="180472" y="180977"/>
            <a:ext cx="11831054" cy="6501364"/>
            <a:chOff x="180472" y="180977"/>
            <a:chExt cx="11831054" cy="6501364"/>
          </a:xfrm>
        </p:grpSpPr>
        <p:sp>
          <p:nvSpPr>
            <p:cNvPr id="9" name="Rechthoek 8"/>
            <p:cNvSpPr/>
            <p:nvPr userDrawn="1"/>
          </p:nvSpPr>
          <p:spPr>
            <a:xfrm>
              <a:off x="180474" y="180977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0" name="Rechthoek 9"/>
            <p:cNvSpPr/>
            <p:nvPr userDrawn="1"/>
          </p:nvSpPr>
          <p:spPr>
            <a:xfrm>
              <a:off x="180474" y="5932032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1" name="Rechthoek 10"/>
            <p:cNvSpPr/>
            <p:nvPr userDrawn="1"/>
          </p:nvSpPr>
          <p:spPr>
            <a:xfrm rot="5400000">
              <a:off x="-2695055" y="3056504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" name="Rechthoek 11"/>
            <p:cNvSpPr/>
            <p:nvPr userDrawn="1"/>
          </p:nvSpPr>
          <p:spPr>
            <a:xfrm rot="5400000">
              <a:off x="8390505" y="3056505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3" name="Rechthoek 12"/>
            <p:cNvSpPr/>
            <p:nvPr userDrawn="1"/>
          </p:nvSpPr>
          <p:spPr>
            <a:xfrm>
              <a:off x="180474" y="3324546"/>
              <a:ext cx="11831052" cy="228068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4" name="Rechthoek 13"/>
            <p:cNvSpPr/>
            <p:nvPr userDrawn="1"/>
          </p:nvSpPr>
          <p:spPr>
            <a:xfrm rot="5400000">
              <a:off x="8583629" y="3250634"/>
              <a:ext cx="6496048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5" name="Rechthoek 14"/>
            <p:cNvSpPr/>
            <p:nvPr userDrawn="1"/>
          </p:nvSpPr>
          <p:spPr>
            <a:xfrm>
              <a:off x="180472" y="6325602"/>
              <a:ext cx="11829551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6" name="Rechthoek 15"/>
            <p:cNvSpPr/>
            <p:nvPr userDrawn="1"/>
          </p:nvSpPr>
          <p:spPr>
            <a:xfrm rot="5400000">
              <a:off x="-1945022" y="3056504"/>
              <a:ext cx="6496048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7" name="Rechthoek 16"/>
            <p:cNvSpPr/>
            <p:nvPr userDrawn="1"/>
          </p:nvSpPr>
          <p:spPr>
            <a:xfrm rot="5400000">
              <a:off x="7644009" y="3056505"/>
              <a:ext cx="6496048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8" name="Rechthoek 17"/>
            <p:cNvSpPr/>
            <p:nvPr userDrawn="1"/>
          </p:nvSpPr>
          <p:spPr>
            <a:xfrm>
              <a:off x="925466" y="925970"/>
              <a:ext cx="10339062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9" name="Rechthoek 18"/>
            <p:cNvSpPr/>
            <p:nvPr userDrawn="1"/>
          </p:nvSpPr>
          <p:spPr>
            <a:xfrm>
              <a:off x="925466" y="5187038"/>
              <a:ext cx="10339062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6211"/>
            <a:ext cx="10127505" cy="136610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5225388" y="2560395"/>
            <a:ext cx="1737212" cy="1737212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image. Click on the pictogram to insert an image.</a:t>
              </a: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image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solidFill>
                        <a:prstClr val="black"/>
                      </a:solidFill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Closing slide</a:t>
            </a:r>
          </a:p>
        </p:txBody>
      </p:sp>
    </p:spTree>
    <p:extLst>
      <p:ext uri="{BB962C8B-B14F-4D97-AF65-F5344CB8AC3E}">
        <p14:creationId xmlns:p14="http://schemas.microsoft.com/office/powerpoint/2010/main" val="355979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6641430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56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5232523" y="2554738"/>
            <a:ext cx="1737212" cy="1494000"/>
          </a:xfrm>
          <a:blipFill>
            <a:blip r:embed="rId2"/>
            <a:stretch>
              <a:fillRect t="-9342" b="-6936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sp>
        <p:nvSpPr>
          <p:cNvPr id="53" name="Textfeld 52"/>
          <p:cNvSpPr txBox="1"/>
          <p:nvPr userDrawn="1"/>
        </p:nvSpPr>
        <p:spPr>
          <a:xfrm>
            <a:off x="5232523" y="4049089"/>
            <a:ext cx="1735015" cy="25200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1200" b="0" kern="1200" cap="all" spc="3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Automotive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‹#›</a:t>
            </a:fld>
            <a:endParaRPr lang="en-US" noProof="0">
              <a:solidFill>
                <a:prstClr val="white"/>
              </a:solidFill>
            </a:endParaRPr>
          </a:p>
        </p:txBody>
      </p:sp>
      <p:grpSp>
        <p:nvGrpSpPr>
          <p:cNvPr id="8" name="GRID" hidden="1"/>
          <p:cNvGrpSpPr/>
          <p:nvPr userDrawn="1"/>
        </p:nvGrpSpPr>
        <p:grpSpPr>
          <a:xfrm>
            <a:off x="180472" y="180977"/>
            <a:ext cx="11831054" cy="6501364"/>
            <a:chOff x="180472" y="180977"/>
            <a:chExt cx="11831054" cy="6501364"/>
          </a:xfrm>
        </p:grpSpPr>
        <p:sp>
          <p:nvSpPr>
            <p:cNvPr id="9" name="Rechthoek 8"/>
            <p:cNvSpPr/>
            <p:nvPr userDrawn="1"/>
          </p:nvSpPr>
          <p:spPr>
            <a:xfrm>
              <a:off x="180474" y="180977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0" name="Rechthoek 9"/>
            <p:cNvSpPr/>
            <p:nvPr userDrawn="1"/>
          </p:nvSpPr>
          <p:spPr>
            <a:xfrm>
              <a:off x="180474" y="5932032"/>
              <a:ext cx="11831052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1" name="Rechthoek 10"/>
            <p:cNvSpPr/>
            <p:nvPr userDrawn="1"/>
          </p:nvSpPr>
          <p:spPr>
            <a:xfrm rot="5400000">
              <a:off x="-2695055" y="3056504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" name="Rechthoek 11"/>
            <p:cNvSpPr/>
            <p:nvPr userDrawn="1"/>
          </p:nvSpPr>
          <p:spPr>
            <a:xfrm rot="5400000">
              <a:off x="8390505" y="3056505"/>
              <a:ext cx="6496048" cy="744993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3" name="Rechthoek 12"/>
            <p:cNvSpPr/>
            <p:nvPr userDrawn="1"/>
          </p:nvSpPr>
          <p:spPr>
            <a:xfrm>
              <a:off x="180474" y="3324546"/>
              <a:ext cx="11831052" cy="228068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4" name="Rechthoek 13"/>
            <p:cNvSpPr/>
            <p:nvPr userDrawn="1"/>
          </p:nvSpPr>
          <p:spPr>
            <a:xfrm rot="5400000">
              <a:off x="8583629" y="3250634"/>
              <a:ext cx="6496048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5" name="Rechthoek 14"/>
            <p:cNvSpPr/>
            <p:nvPr userDrawn="1"/>
          </p:nvSpPr>
          <p:spPr>
            <a:xfrm>
              <a:off x="180472" y="6325602"/>
              <a:ext cx="11829551" cy="35673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6" name="Rechthoek 15"/>
            <p:cNvSpPr/>
            <p:nvPr userDrawn="1"/>
          </p:nvSpPr>
          <p:spPr>
            <a:xfrm rot="5400000">
              <a:off x="-1945022" y="3056504"/>
              <a:ext cx="6496048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7" name="Rechthoek 16"/>
            <p:cNvSpPr/>
            <p:nvPr userDrawn="1"/>
          </p:nvSpPr>
          <p:spPr>
            <a:xfrm rot="5400000">
              <a:off x="7644009" y="3056505"/>
              <a:ext cx="6496048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8" name="Rechthoek 17"/>
            <p:cNvSpPr/>
            <p:nvPr userDrawn="1"/>
          </p:nvSpPr>
          <p:spPr>
            <a:xfrm>
              <a:off x="925466" y="925970"/>
              <a:ext cx="10339062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9" name="Rechthoek 18"/>
            <p:cNvSpPr/>
            <p:nvPr userDrawn="1"/>
          </p:nvSpPr>
          <p:spPr>
            <a:xfrm>
              <a:off x="925466" y="5187038"/>
              <a:ext cx="10339062" cy="74499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6211"/>
            <a:ext cx="10127505" cy="136610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>
              <a:solidFill>
                <a:prstClr val="white"/>
              </a:solidFill>
            </a:endParaRP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prstClr val="black"/>
                  </a:solidFill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If necessary, delete the existing image. Click on the pictogram to insert an image.</a:t>
              </a: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image you want to use </a:t>
              </a:r>
              <a:b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</a:b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‘Insert’</a:t>
              </a: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prstClr val="black"/>
                  </a:solidFill>
                  <a:latin typeface="Gotham Book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noProof="0">
                  <a:solidFill>
                    <a:prstClr val="white"/>
                  </a:solidFill>
                  <a:latin typeface="Gotham Book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noProof="0">
                    <a:solidFill>
                      <a:prstClr val="black"/>
                    </a:solidFill>
                    <a:latin typeface="Gotham Book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solidFill>
                        <a:prstClr val="black"/>
                      </a:solidFill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prstClr val="black"/>
                    </a:solidFill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noProof="0">
                <a:solidFill>
                  <a:prstClr val="black"/>
                </a:solidFill>
                <a:latin typeface="Gotham Bold"/>
              </a:rPr>
              <a:t>Closing slide</a:t>
            </a:r>
          </a:p>
        </p:txBody>
      </p:sp>
    </p:spTree>
    <p:extLst>
      <p:ext uri="{BB962C8B-B14F-4D97-AF65-F5344CB8AC3E}">
        <p14:creationId xmlns:p14="http://schemas.microsoft.com/office/powerpoint/2010/main" val="270973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/>
          <p:cNvSpPr/>
          <p:nvPr userDrawn="1"/>
        </p:nvSpPr>
        <p:spPr>
          <a:xfrm>
            <a:off x="110660" y="109592"/>
            <a:ext cx="11962915" cy="66401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524744" y="6383296"/>
            <a:ext cx="263814" cy="1410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0813"/>
            <a:ext cx="10127505" cy="143569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/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Title</a:t>
            </a:r>
            <a:r>
              <a:rPr lang="en-US" sz="1200" b="0" baseline="0" noProof="0">
                <a:latin typeface="+mj-lt"/>
              </a:rPr>
              <a:t> slide </a:t>
            </a:r>
            <a:r>
              <a:rPr lang="en-US" sz="1200" b="0" baseline="0" noProof="0">
                <a:latin typeface="+mn-lt"/>
              </a:rPr>
              <a:t>– please choose the best version, different logos available</a:t>
            </a:r>
            <a:endParaRPr lang="en-US" sz="1200" b="0" noProof="0">
              <a:latin typeface="+mj-lt"/>
            </a:endParaRP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54" name="Textfeld 53"/>
          <p:cNvSpPr txBox="1"/>
          <p:nvPr userDrawn="1"/>
        </p:nvSpPr>
        <p:spPr>
          <a:xfrm>
            <a:off x="113043" y="3881081"/>
            <a:ext cx="1296000" cy="12311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800" b="1" kern="1200" cap="all" spc="300" baseline="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Automotive</a:t>
            </a:r>
          </a:p>
        </p:txBody>
      </p:sp>
      <p:sp>
        <p:nvSpPr>
          <p:cNvPr id="55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9439" y="2725615"/>
            <a:ext cx="1299411" cy="1118022"/>
          </a:xfr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941" b="-728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192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/>
          <p:cNvSpPr/>
          <p:nvPr userDrawn="1"/>
        </p:nvSpPr>
        <p:spPr>
          <a:xfrm>
            <a:off x="110660" y="109592"/>
            <a:ext cx="11962915" cy="6640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524744" y="6383296"/>
            <a:ext cx="263814" cy="1410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0813"/>
            <a:ext cx="10127505" cy="143569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/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9439" y="2731168"/>
            <a:ext cx="1299411" cy="1299411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Title</a:t>
            </a:r>
            <a:r>
              <a:rPr lang="en-US" sz="1200" b="0" baseline="0" noProof="0">
                <a:latin typeface="+mj-lt"/>
              </a:rPr>
              <a:t> slide </a:t>
            </a:r>
            <a:r>
              <a:rPr lang="en-US" sz="1200" b="0" baseline="0" noProof="0">
                <a:latin typeface="+mn-lt"/>
              </a:rPr>
              <a:t>– please choose the best version, different logos available</a:t>
            </a:r>
            <a:endParaRPr lang="en-US" sz="1200" b="0" noProof="0">
              <a:latin typeface="+mj-lt"/>
            </a:endParaRP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83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/>
          <p:cNvSpPr/>
          <p:nvPr userDrawn="1"/>
        </p:nvSpPr>
        <p:spPr>
          <a:xfrm>
            <a:off x="110660" y="109592"/>
            <a:ext cx="11962915" cy="6640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524744" y="6383296"/>
            <a:ext cx="263814" cy="1410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30492" y="6380813"/>
            <a:ext cx="10127505" cy="143569"/>
          </a:xfrm>
          <a:prstGeom prst="rect">
            <a:avLst/>
          </a:prstGeom>
        </p:spPr>
        <p:txBody>
          <a:bodyPr/>
          <a:lstStyle>
            <a:lvl1pPr algn="ctr">
              <a:defRPr sz="700" b="1" cap="all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noProof="0"/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Title</a:t>
            </a:r>
            <a:r>
              <a:rPr lang="en-US" sz="1200" b="0" baseline="0" noProof="0">
                <a:latin typeface="+mj-lt"/>
              </a:rPr>
              <a:t> slide </a:t>
            </a:r>
            <a:r>
              <a:rPr lang="en-US" sz="1200" b="0" baseline="0" noProof="0">
                <a:latin typeface="+mn-lt"/>
              </a:rPr>
              <a:t>– please choose the best version, different logos available</a:t>
            </a:r>
            <a:endParaRPr lang="en-US" sz="1200" b="0" noProof="0">
              <a:latin typeface="+mj-lt"/>
            </a:endParaRP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52" name="Textfeld 51"/>
          <p:cNvSpPr txBox="1"/>
          <p:nvPr userDrawn="1"/>
        </p:nvSpPr>
        <p:spPr>
          <a:xfrm>
            <a:off x="113043" y="3881081"/>
            <a:ext cx="1296000" cy="123111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800" b="1" kern="1200" cap="all" spc="300" baseline="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Automotive</a:t>
            </a:r>
          </a:p>
        </p:txBody>
      </p:sp>
      <p:sp>
        <p:nvSpPr>
          <p:cNvPr id="53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109439" y="2725615"/>
            <a:ext cx="1299411" cy="1118022"/>
          </a:xfr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941" b="-728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528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jdelijke aanduiding voor afbeelding 20"/>
          <p:cNvSpPr>
            <a:spLocks noGrp="1"/>
          </p:cNvSpPr>
          <p:nvPr>
            <p:ph type="pic" sz="quarter" idx="14" hasCustomPrompt="1"/>
          </p:nvPr>
        </p:nvSpPr>
        <p:spPr>
          <a:xfrm>
            <a:off x="108284" y="108284"/>
            <a:ext cx="11971421" cy="6641432"/>
          </a:xfrm>
          <a:solidFill>
            <a:srgbClr val="202021"/>
          </a:solidFill>
        </p:spPr>
        <p:txBody>
          <a:bodyPr tIns="2160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on the pictogram below</a:t>
            </a:r>
            <a:br>
              <a:rPr lang="en-US" noProof="0"/>
            </a:br>
            <a:r>
              <a:rPr lang="en-US" noProof="0"/>
              <a:t>to insert an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86590" y="2582549"/>
            <a:ext cx="10214810" cy="782052"/>
          </a:xfrm>
        </p:spPr>
        <p:txBody>
          <a:bodyPr/>
          <a:lstStyle>
            <a:lvl1pPr algn="ctr">
              <a:defRPr cap="all" spc="101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Section slide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16" name="Groep 15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93" name="Afbeelding 92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94" name="Rechthoek 93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95" name="Tekstvak 94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96" name="Tekstvak 95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97" name="Ovaal 96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98" name="Ovaal 97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99" name="Rechte verbindingslijn 98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00" name="Rechte verbindingslijn 99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01" name="Rechte verbindingslijn 100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102" name="Icoontje afbeeld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103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104" name="Ovaal 103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105" name="Rechte verbindingslijn 104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106" name="Groep 105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122" name="Afgeronde rechthoek 121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123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124" name="Rechte verbindingslijn 123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Gelijkbenige driehoek 124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107" name="Groep 106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108" name="Rechthoek 107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109" name="Groep 108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112" name="Rechthoek 111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113" name="Groep 112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116" name="Afgeronde rechthoek 115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117" name="Rechthoek 116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118" name="Rechthoek 117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119" name="Rechthoek 118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120" name="Rechthoek 119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121" name="Rechthoek 120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114" name="Rechthoek 113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115" name="Gelijkbenige driehoek 114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110" name="Afgeronde rechthoek 109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111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26" name="Tekstvak 125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427554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0"/>
          <p:cNvSpPr>
            <a:spLocks noGrp="1"/>
          </p:cNvSpPr>
          <p:nvPr>
            <p:ph type="pic" sz="quarter" idx="13" hasCustomPrompt="1"/>
          </p:nvPr>
        </p:nvSpPr>
        <p:spPr>
          <a:xfrm>
            <a:off x="108285" y="108286"/>
            <a:ext cx="11971419" cy="5975122"/>
          </a:xfrm>
          <a:solidFill>
            <a:srgbClr val="202021"/>
          </a:solidFill>
        </p:spPr>
        <p:txBody>
          <a:bodyPr tIns="61200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Select this frame &gt; Go to the tab ‘Insert &gt; Click on ‘Image’ &gt; Choose preferred image &gt; Click on ‘Insert’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23626" y="1994337"/>
            <a:ext cx="8842535" cy="1634424"/>
          </a:xfrm>
          <a:noFill/>
        </p:spPr>
        <p:txBody>
          <a:bodyPr anchor="b">
            <a:normAutofit/>
          </a:bodyPr>
          <a:lstStyle>
            <a:lvl1pPr algn="ctr">
              <a:defRPr sz="5000" cap="all" spc="9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Cover slide</a:t>
            </a:r>
          </a:p>
        </p:txBody>
      </p:sp>
      <p:sp>
        <p:nvSpPr>
          <p:cNvPr id="8" name="Rechthoek 7"/>
          <p:cNvSpPr/>
          <p:nvPr userDrawn="1"/>
        </p:nvSpPr>
        <p:spPr>
          <a:xfrm>
            <a:off x="91853" y="6083408"/>
            <a:ext cx="11987851" cy="666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723626" y="3681660"/>
            <a:ext cx="8842535" cy="1576343"/>
          </a:xfrm>
          <a:noFill/>
        </p:spPr>
        <p:txBody>
          <a:bodyPr/>
          <a:lstStyle>
            <a:lvl1pPr marL="0" indent="0" algn="ctr">
              <a:buNone/>
              <a:defRPr sz="1500" cap="all" spc="6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With a subheading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57668" y="6380813"/>
            <a:ext cx="5309206" cy="164366"/>
          </a:xfrm>
          <a:prstGeom prst="rect">
            <a:avLst/>
          </a:prstGeom>
        </p:spPr>
        <p:txBody>
          <a:bodyPr/>
          <a:lstStyle>
            <a:lvl1pPr algn="l">
              <a:defRPr sz="700" b="1" cap="all" spc="11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noProof="0"/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14" hasCustomPrompt="1"/>
          </p:nvPr>
        </p:nvSpPr>
        <p:spPr>
          <a:xfrm>
            <a:off x="91853" y="2731168"/>
            <a:ext cx="1299411" cy="1299411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.</a:t>
            </a:r>
          </a:p>
        </p:txBody>
      </p:sp>
      <p:grpSp>
        <p:nvGrpSpPr>
          <p:cNvPr id="20" name="Groep 19"/>
          <p:cNvGrpSpPr/>
          <p:nvPr userDrawn="1"/>
        </p:nvGrpSpPr>
        <p:grpSpPr>
          <a:xfrm>
            <a:off x="12474814" y="-5444"/>
            <a:ext cx="2609094" cy="6230328"/>
            <a:chOff x="12474814" y="-5444"/>
            <a:chExt cx="2609094" cy="6230328"/>
          </a:xfrm>
        </p:grpSpPr>
        <p:pic>
          <p:nvPicPr>
            <p:cNvPr id="7" name="Afbeelding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491620" y="4779403"/>
              <a:ext cx="2078605" cy="1140653"/>
            </a:xfrm>
            <a:prstGeom prst="rect">
              <a:avLst/>
            </a:prstGeom>
          </p:spPr>
        </p:pic>
        <p:sp>
          <p:nvSpPr>
            <p:cNvPr id="58" name="Rechthoek 57"/>
            <p:cNvSpPr/>
            <p:nvPr/>
          </p:nvSpPr>
          <p:spPr>
            <a:xfrm>
              <a:off x="12487547" y="-5444"/>
              <a:ext cx="2584447" cy="2884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lnSpc>
                  <a:spcPct val="80000"/>
                </a:lnSpc>
              </a:pPr>
              <a:r>
                <a:rPr lang="en-US" sz="14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INSERT IMAGE</a:t>
              </a:r>
            </a:p>
          </p:txBody>
        </p:sp>
        <p:sp>
          <p:nvSpPr>
            <p:cNvPr id="59" name="Tekstvak 58"/>
            <p:cNvSpPr txBox="1"/>
            <p:nvPr/>
          </p:nvSpPr>
          <p:spPr>
            <a:xfrm>
              <a:off x="12487547" y="791521"/>
              <a:ext cx="2584447" cy="3784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If necessary, delete the existing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image. </a:t>
              </a: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Click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on the pictogram to insert an image.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0" name="Tekstvak 59"/>
            <p:cNvSpPr txBox="1"/>
            <p:nvPr/>
          </p:nvSpPr>
          <p:spPr>
            <a:xfrm>
              <a:off x="12483153" y="2599068"/>
              <a:ext cx="2592287" cy="4448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</a:t>
              </a: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the image you want to use </a:t>
              </a:r>
              <a:b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en-US" sz="1100" b="0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and click on </a:t>
              </a:r>
              <a:r>
                <a:rPr lang="en-US" sz="1100" b="1" kern="0" noProof="0">
                  <a:latin typeface="+mn-lt"/>
                  <a:cs typeface="Segoe UI Light" panose="020B0502040204020203" pitchFamily="34" charset="0"/>
                </a:rPr>
                <a:t>‘Insert’</a:t>
              </a: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61" name="Ovaal 60"/>
            <p:cNvSpPr/>
            <p:nvPr/>
          </p:nvSpPr>
          <p:spPr>
            <a:xfrm>
              <a:off x="12487547" y="308239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62" name="Ovaal 61"/>
            <p:cNvSpPr/>
            <p:nvPr/>
          </p:nvSpPr>
          <p:spPr>
            <a:xfrm>
              <a:off x="12492622" y="2139533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3" name="Rechte verbindingslijn 62"/>
            <p:cNvCxnSpPr/>
            <p:nvPr userDrawn="1"/>
          </p:nvCxnSpPr>
          <p:spPr>
            <a:xfrm>
              <a:off x="12491620" y="202241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4" name="Rechte verbindingslijn 63"/>
            <p:cNvCxnSpPr/>
            <p:nvPr/>
          </p:nvCxnSpPr>
          <p:spPr>
            <a:xfrm>
              <a:off x="12483153" y="1987595"/>
              <a:ext cx="259228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65" name="Rechte verbindingslijn 64"/>
            <p:cNvCxnSpPr/>
            <p:nvPr/>
          </p:nvCxnSpPr>
          <p:spPr>
            <a:xfrm>
              <a:off x="12474814" y="3552420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66" name="Icoontje afbeeldi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623" y="1377773"/>
              <a:ext cx="415522" cy="415522"/>
            </a:xfrm>
            <a:prstGeom prst="rect">
              <a:avLst/>
            </a:prstGeom>
          </p:spPr>
        </p:pic>
        <p:sp>
          <p:nvSpPr>
            <p:cNvPr id="67" name="Tekstvak 33"/>
            <p:cNvSpPr txBox="1"/>
            <p:nvPr/>
          </p:nvSpPr>
          <p:spPr>
            <a:xfrm>
              <a:off x="12483153" y="4189919"/>
              <a:ext cx="2588841" cy="4000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noProof="0">
                  <a:latin typeface="+mn-lt"/>
                  <a:cs typeface="Segoe UI Light" panose="020B0502040204020203" pitchFamily="34" charset="0"/>
                </a:rPr>
                <a:t>Select the miniature slide, click on the right mouse button and choose </a:t>
              </a:r>
              <a:r>
                <a:rPr lang="en-US" sz="1100" b="1" kern="0" noProof="0">
                  <a:solidFill>
                    <a:schemeClr val="tx1"/>
                  </a:solidFill>
                  <a:latin typeface="+mn-lt"/>
                  <a:ea typeface="+mn-ea"/>
                  <a:cs typeface="Segoe UI Light" panose="020B0502040204020203" pitchFamily="34" charset="0"/>
                </a:rPr>
                <a:t>‘Reset slide’</a:t>
              </a:r>
            </a:p>
          </p:txBody>
        </p:sp>
        <p:sp>
          <p:nvSpPr>
            <p:cNvPr id="68" name="Ovaal 67"/>
            <p:cNvSpPr/>
            <p:nvPr/>
          </p:nvSpPr>
          <p:spPr>
            <a:xfrm>
              <a:off x="12492621" y="3705057"/>
              <a:ext cx="359927" cy="359927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cxnSp>
          <p:nvCxnSpPr>
            <p:cNvPr id="69" name="Rechte verbindingslijn 68"/>
            <p:cNvCxnSpPr/>
            <p:nvPr/>
          </p:nvCxnSpPr>
          <p:spPr>
            <a:xfrm>
              <a:off x="12474814" y="6224884"/>
              <a:ext cx="2608001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70" name="Groep 69"/>
            <p:cNvGrpSpPr/>
            <p:nvPr/>
          </p:nvGrpSpPr>
          <p:grpSpPr>
            <a:xfrm>
              <a:off x="12475515" y="3095595"/>
              <a:ext cx="1114138" cy="297656"/>
              <a:chOff x="13560784" y="3471416"/>
              <a:chExt cx="1114138" cy="297656"/>
            </a:xfrm>
          </p:grpSpPr>
          <p:sp>
            <p:nvSpPr>
              <p:cNvPr id="87" name="Afgeronde rechthoek 86"/>
              <p:cNvSpPr/>
              <p:nvPr/>
            </p:nvSpPr>
            <p:spPr>
              <a:xfrm>
                <a:off x="13560784" y="3471416"/>
                <a:ext cx="1114138" cy="297656"/>
              </a:xfrm>
              <a:prstGeom prst="roundRect">
                <a:avLst/>
              </a:prstGeom>
              <a:gradFill flip="none" rotWithShape="1">
                <a:gsLst>
                  <a:gs pos="4000">
                    <a:srgbClr val="00B0F0"/>
                  </a:gs>
                  <a:gs pos="0">
                    <a:srgbClr val="0070C0"/>
                  </a:gs>
                  <a:gs pos="100000">
                    <a:srgbClr val="0070C0"/>
                  </a:gs>
                  <a:gs pos="12000">
                    <a:srgbClr val="D1EAFF"/>
                  </a:gs>
                  <a:gs pos="96000">
                    <a:srgbClr val="00B0F0"/>
                  </a:gs>
                  <a:gs pos="89000">
                    <a:srgbClr val="DDF4FF"/>
                  </a:gs>
                  <a:gs pos="43000">
                    <a:srgbClr val="D1EAFF"/>
                  </a:gs>
                  <a:gs pos="51000">
                    <a:srgbClr val="DDF4FF"/>
                  </a:gs>
                </a:gsLst>
                <a:lin ang="16200000" scaled="1"/>
                <a:tileRect/>
              </a:gra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sp>
            <p:nvSpPr>
              <p:cNvPr id="88" name="Tekstvak 81"/>
              <p:cNvSpPr txBox="1"/>
              <p:nvPr/>
            </p:nvSpPr>
            <p:spPr>
              <a:xfrm>
                <a:off x="13573594" y="3509590"/>
                <a:ext cx="888311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nl-NL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i="0" u="none" strike="noStrike" kern="0" cap="none" spc="0" normalizeH="0" baseline="0">
                    <a:ln>
                      <a:noFill/>
                    </a:ln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latin typeface="Arial" charset="0"/>
                    <a:cs typeface="Arial" charset="0"/>
                  </a:defRPr>
                </a:lvl5pPr>
                <a:lvl6pPr>
                  <a:defRPr>
                    <a:latin typeface="Arial" charset="0"/>
                    <a:cs typeface="Arial" charset="0"/>
                  </a:defRPr>
                </a:lvl6pPr>
                <a:lvl7pPr>
                  <a:defRPr>
                    <a:latin typeface="Arial" charset="0"/>
                    <a:cs typeface="Arial" charset="0"/>
                  </a:defRPr>
                </a:lvl7pPr>
                <a:lvl8pPr>
                  <a:defRPr>
                    <a:latin typeface="Arial" charset="0"/>
                    <a:cs typeface="Arial" charset="0"/>
                  </a:defRPr>
                </a:lvl8pPr>
                <a:lvl9pPr>
                  <a:defRPr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sz="900" noProof="0">
                    <a:latin typeface="+mn-lt"/>
                  </a:rPr>
                  <a:t>Insert</a:t>
                </a:r>
              </a:p>
            </p:txBody>
          </p:sp>
          <p:cxnSp>
            <p:nvCxnSpPr>
              <p:cNvPr id="89" name="Rechte verbindingslijn 88"/>
              <p:cNvCxnSpPr/>
              <p:nvPr/>
            </p:nvCxnSpPr>
            <p:spPr>
              <a:xfrm>
                <a:off x="14461905" y="3507058"/>
                <a:ext cx="0" cy="2244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Gelijkbenige driehoek 89"/>
              <p:cNvSpPr/>
              <p:nvPr/>
            </p:nvSpPr>
            <p:spPr>
              <a:xfrm rot="10800000">
                <a:off x="14518584" y="3600521"/>
                <a:ext cx="105309" cy="57157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</p:grpSp>
        <p:grpSp>
          <p:nvGrpSpPr>
            <p:cNvPr id="72" name="Groep 71"/>
            <p:cNvGrpSpPr/>
            <p:nvPr userDrawn="1"/>
          </p:nvGrpSpPr>
          <p:grpSpPr>
            <a:xfrm>
              <a:off x="13096676" y="5518701"/>
              <a:ext cx="1750842" cy="564707"/>
              <a:chOff x="13098875" y="6031678"/>
              <a:chExt cx="1969277" cy="635161"/>
            </a:xfrm>
          </p:grpSpPr>
          <p:sp>
            <p:nvSpPr>
              <p:cNvPr id="73" name="Rechthoek 72"/>
              <p:cNvSpPr/>
              <p:nvPr/>
            </p:nvSpPr>
            <p:spPr>
              <a:xfrm>
                <a:off x="13103058" y="6031678"/>
                <a:ext cx="1957909" cy="5366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latin typeface="+mn-lt"/>
                </a:endParaRPr>
              </a:p>
            </p:txBody>
          </p:sp>
          <p:grpSp>
            <p:nvGrpSpPr>
              <p:cNvPr id="74" name="Groep 73"/>
              <p:cNvGrpSpPr/>
              <p:nvPr/>
            </p:nvGrpSpPr>
            <p:grpSpPr>
              <a:xfrm>
                <a:off x="13098875" y="6031679"/>
                <a:ext cx="1969277" cy="542924"/>
                <a:chOff x="13164976" y="6054428"/>
                <a:chExt cx="1969277" cy="542924"/>
              </a:xfrm>
            </p:grpSpPr>
            <p:sp>
              <p:nvSpPr>
                <p:cNvPr id="77" name="Rechthoek 76"/>
                <p:cNvSpPr/>
                <p:nvPr/>
              </p:nvSpPr>
              <p:spPr>
                <a:xfrm>
                  <a:off x="13164976" y="6054428"/>
                  <a:ext cx="1969277" cy="5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  <p:grpSp>
              <p:nvGrpSpPr>
                <p:cNvPr id="78" name="Groep 77"/>
                <p:cNvGrpSpPr/>
                <p:nvPr/>
              </p:nvGrpSpPr>
              <p:grpSpPr>
                <a:xfrm>
                  <a:off x="13214777" y="6112607"/>
                  <a:ext cx="145227" cy="129517"/>
                  <a:chOff x="12287399" y="5999447"/>
                  <a:chExt cx="194830" cy="173755"/>
                </a:xfrm>
              </p:grpSpPr>
              <p:sp>
                <p:nvSpPr>
                  <p:cNvPr id="81" name="Afgeronde rechthoek 80"/>
                  <p:cNvSpPr/>
                  <p:nvPr/>
                </p:nvSpPr>
                <p:spPr>
                  <a:xfrm>
                    <a:off x="12287399" y="5999447"/>
                    <a:ext cx="194830" cy="17375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63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2" name="Rechthoek 81"/>
                  <p:cNvSpPr/>
                  <p:nvPr/>
                </p:nvSpPr>
                <p:spPr>
                  <a:xfrm>
                    <a:off x="12309962" y="6064143"/>
                    <a:ext cx="67808" cy="88816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12311695" y="6025633"/>
                    <a:ext cx="144676" cy="1938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12394634" y="6067091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12398009" y="6099631"/>
                    <a:ext cx="41906" cy="1324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12394634" y="6135009"/>
                    <a:ext cx="61356" cy="1204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noProof="0">
                      <a:latin typeface="+mn-lt"/>
                    </a:endParaRPr>
                  </a:p>
                </p:txBody>
              </p:sp>
            </p:grpSp>
            <p:sp>
              <p:nvSpPr>
                <p:cNvPr id="79" name="Rechthoek 78"/>
                <p:cNvSpPr/>
                <p:nvPr/>
              </p:nvSpPr>
              <p:spPr>
                <a:xfrm>
                  <a:off x="13424745" y="6062530"/>
                  <a:ext cx="732376" cy="2855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050" noProof="0">
                      <a:latin typeface="+mn-lt"/>
                    </a:rPr>
                    <a:t>Layout</a:t>
                  </a:r>
                </a:p>
              </p:txBody>
            </p:sp>
            <p:sp>
              <p:nvSpPr>
                <p:cNvPr id="80" name="Gelijkbenige driehoek 79"/>
                <p:cNvSpPr/>
                <p:nvPr/>
              </p:nvSpPr>
              <p:spPr>
                <a:xfrm rot="5400000">
                  <a:off x="14952381" y="6150144"/>
                  <a:ext cx="105309" cy="57157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 noProof="0">
                    <a:latin typeface="+mn-lt"/>
                  </a:endParaRPr>
                </a:p>
              </p:txBody>
            </p:sp>
          </p:grpSp>
          <p:sp>
            <p:nvSpPr>
              <p:cNvPr id="75" name="Afgeronde rechthoek 74"/>
              <p:cNvSpPr/>
              <p:nvPr/>
            </p:nvSpPr>
            <p:spPr>
              <a:xfrm>
                <a:off x="13098875" y="6299992"/>
                <a:ext cx="1962093" cy="268314"/>
              </a:xfrm>
              <a:prstGeom prst="roundRect">
                <a:avLst/>
              </a:prstGeom>
              <a:gradFill>
                <a:gsLst>
                  <a:gs pos="0">
                    <a:srgbClr val="FFF2BD"/>
                  </a:gs>
                  <a:gs pos="34000">
                    <a:srgbClr val="FFE98B"/>
                  </a:gs>
                  <a:gs pos="78000">
                    <a:srgbClr val="FFF5C9"/>
                  </a:gs>
                  <a:gs pos="59000">
                    <a:srgbClr val="FFE98B"/>
                  </a:gs>
                </a:gsLst>
                <a:lin ang="5400000" scaled="0"/>
              </a:gradFill>
              <a:ln w="63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24000" rtlCol="0" anchor="ctr"/>
              <a:lstStyle/>
              <a:p>
                <a:r>
                  <a:rPr lang="en-US" sz="1100" noProof="0">
                    <a:solidFill>
                      <a:schemeClr val="tx1"/>
                    </a:solidFill>
                    <a:latin typeface="+mn-lt"/>
                  </a:rPr>
                  <a:t>Reset slide</a:t>
                </a:r>
              </a:p>
            </p:txBody>
          </p:sp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9717" y="6378357"/>
                <a:ext cx="178436" cy="288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3" name="Tekstvak 22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Division</a:t>
            </a:r>
            <a:r>
              <a:rPr lang="en-US" sz="1200" b="0" baseline="0" noProof="0">
                <a:latin typeface="+mj-lt"/>
              </a:rPr>
              <a:t> slide</a:t>
            </a:r>
            <a:endParaRPr lang="en-US" sz="1200" b="0" noProof="0">
              <a:latin typeface="+mj-lt"/>
            </a:endParaRPr>
          </a:p>
        </p:txBody>
      </p:sp>
      <p:grpSp>
        <p:nvGrpSpPr>
          <p:cNvPr id="91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92" name="Rechthoek 91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3" name="Rechthoek 92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4" name="Rechthoek 93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5" name="Rechthoek 94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7" name="Rechthoek 96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98" name="Rechthoek 97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9" name="Tekstvak 8"/>
          <p:cNvSpPr txBox="1"/>
          <p:nvPr userDrawn="1"/>
        </p:nvSpPr>
        <p:spPr>
          <a:xfrm>
            <a:off x="8162256" y="6380813"/>
            <a:ext cx="36936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cap="all" spc="130" baseline="0" noProof="0"/>
              <a:t>&lt;YOUR DEPARTMENT&gt;</a:t>
            </a:r>
          </a:p>
        </p:txBody>
      </p:sp>
    </p:spTree>
    <p:extLst>
      <p:ext uri="{BB962C8B-B14F-4D97-AF65-F5344CB8AC3E}">
        <p14:creationId xmlns:p14="http://schemas.microsoft.com/office/powerpoint/2010/main" val="418329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7656" y="2139533"/>
            <a:ext cx="4115765" cy="114361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6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997703" y="3331771"/>
            <a:ext cx="4115726" cy="564610"/>
          </a:xfrm>
        </p:spPr>
        <p:txBody>
          <a:bodyPr/>
          <a:lstStyle>
            <a:lvl1pPr marL="0" indent="0">
              <a:buNone/>
              <a:defRPr sz="17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insert subtitle</a:t>
            </a:r>
          </a:p>
        </p:txBody>
      </p:sp>
      <p:sp>
        <p:nvSpPr>
          <p:cNvPr id="229" name="Tekstvak 228"/>
          <p:cNvSpPr txBox="1"/>
          <p:nvPr userDrawn="1"/>
        </p:nvSpPr>
        <p:spPr>
          <a:xfrm>
            <a:off x="0" y="-354841"/>
            <a:ext cx="54864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0" noProof="0">
                <a:latin typeface="+mj-lt"/>
              </a:rPr>
              <a:t>Text &amp; Image 50%/50%</a:t>
            </a:r>
          </a:p>
        </p:txBody>
      </p:sp>
      <p:grpSp>
        <p:nvGrpSpPr>
          <p:cNvPr id="120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121" name="Rechthoek 120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2" name="Rechthoek 121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3" name="Rechthoek 122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4" name="Rechthoek 123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5" name="Rechthoek 124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6" name="Rechthoek 125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127" name="Rechthoek 126"/>
            <p:cNvSpPr/>
            <p:nvPr userDrawn="1"/>
          </p:nvSpPr>
          <p:spPr>
            <a:xfrm>
              <a:off x="91853" y="3281857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4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08295" y="2139533"/>
            <a:ext cx="4981065" cy="3719807"/>
          </a:xfrm>
        </p:spPr>
        <p:txBody>
          <a:bodyPr vert="horz" numCol="1" spcCol="360000"/>
          <a:lstStyle/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42" name="Instruction 9 test levels"/>
          <p:cNvGrpSpPr/>
          <p:nvPr userDrawn="1"/>
        </p:nvGrpSpPr>
        <p:grpSpPr>
          <a:xfrm>
            <a:off x="-2880382" y="-5444"/>
            <a:ext cx="2589956" cy="2362903"/>
            <a:chOff x="-2880382" y="-5444"/>
            <a:chExt cx="2589956" cy="2362903"/>
          </a:xfrm>
        </p:grpSpPr>
        <p:sp>
          <p:nvSpPr>
            <p:cNvPr id="44" name="Rechthoek 43"/>
            <p:cNvSpPr/>
            <p:nvPr userDrawn="1"/>
          </p:nvSpPr>
          <p:spPr>
            <a:xfrm>
              <a:off x="-2876149" y="-5444"/>
              <a:ext cx="2572469" cy="28034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TEXT</a:t>
              </a:r>
              <a:r>
                <a:rPr kumimoji="0" lang="en-US" sz="1600" b="1" i="0" u="none" strike="noStrike" kern="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LEVELS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45" name="Ovaal 44"/>
            <p:cNvSpPr/>
            <p:nvPr userDrawn="1"/>
          </p:nvSpPr>
          <p:spPr>
            <a:xfrm>
              <a:off x="-2864958" y="1639014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46" name="Ovaal 45"/>
            <p:cNvSpPr/>
            <p:nvPr userDrawn="1"/>
          </p:nvSpPr>
          <p:spPr>
            <a:xfrm>
              <a:off x="-2864958" y="1992349"/>
              <a:ext cx="260914" cy="259683"/>
            </a:xfrm>
            <a:prstGeom prst="ellipse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7" name="Textfield placeholder"/>
            <p:cNvSpPr txBox="1">
              <a:spLocks/>
            </p:cNvSpPr>
            <p:nvPr userDrawn="1"/>
          </p:nvSpPr>
          <p:spPr>
            <a:xfrm>
              <a:off x="-2455412" y="1637197"/>
              <a:ext cx="2163709" cy="26150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1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1"/>
                </a:buClr>
                <a:buSzPct val="100000"/>
                <a:buFont typeface="Gotham Book" pitchFamily="50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Plain text (12 pt.)</a:t>
              </a:r>
            </a:p>
          </p:txBody>
        </p:sp>
        <p:sp>
          <p:nvSpPr>
            <p:cNvPr id="48" name="Textfield placeholder"/>
            <p:cNvSpPr txBox="1">
              <a:spLocks/>
            </p:cNvSpPr>
            <p:nvPr userDrawn="1"/>
          </p:nvSpPr>
          <p:spPr>
            <a:xfrm>
              <a:off x="-2455412" y="1999075"/>
              <a:ext cx="2163709" cy="25968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3" indent="0" algn="l" defTabSz="914400" rtl="0" eaLnBrk="1" fontAlgn="auto" latinLnBrk="0" hangingPunct="1">
                <a:lnSpc>
                  <a:spcPts val="17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Header (12 pt.)</a:t>
              </a:r>
            </a:p>
          </p:txBody>
        </p:sp>
        <p:cxnSp>
          <p:nvCxnSpPr>
            <p:cNvPr id="49" name="Rechte verbindingslijn 48"/>
            <p:cNvCxnSpPr/>
            <p:nvPr userDrawn="1"/>
          </p:nvCxnSpPr>
          <p:spPr>
            <a:xfrm>
              <a:off x="-2873569" y="274900"/>
              <a:ext cx="2569889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50" name="Rechte verbindingslijn 49"/>
            <p:cNvCxnSpPr/>
            <p:nvPr userDrawn="1"/>
          </p:nvCxnSpPr>
          <p:spPr>
            <a:xfrm>
              <a:off x="-2873569" y="1512261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51" name="Rechte verbindingslijn 50"/>
            <p:cNvCxnSpPr/>
            <p:nvPr userDrawn="1"/>
          </p:nvCxnSpPr>
          <p:spPr>
            <a:xfrm>
              <a:off x="-2873569" y="2357459"/>
              <a:ext cx="255679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</a:ln>
            <a:effectLst/>
          </p:spPr>
        </p:cxnSp>
        <p:grpSp>
          <p:nvGrpSpPr>
            <p:cNvPr id="52" name="Groep 51"/>
            <p:cNvGrpSpPr/>
            <p:nvPr userDrawn="1"/>
          </p:nvGrpSpPr>
          <p:grpSpPr>
            <a:xfrm>
              <a:off x="-1967526" y="411247"/>
              <a:ext cx="409108" cy="427699"/>
              <a:chOff x="-1085063" y="758027"/>
              <a:chExt cx="633799" cy="622540"/>
            </a:xfrm>
          </p:grpSpPr>
          <p:sp>
            <p:nvSpPr>
              <p:cNvPr id="97" name="Afgeronde rechthoek 96"/>
              <p:cNvSpPr/>
              <p:nvPr userDrawn="1"/>
            </p:nvSpPr>
            <p:spPr>
              <a:xfrm>
                <a:off x="-108506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98" name="Groep 97"/>
              <p:cNvGrpSpPr/>
              <p:nvPr userDrawn="1"/>
            </p:nvGrpSpPr>
            <p:grpSpPr>
              <a:xfrm>
                <a:off x="-977746" y="864082"/>
                <a:ext cx="419166" cy="410430"/>
                <a:chOff x="6366933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99" name="Rechthoek 98"/>
                <p:cNvSpPr/>
                <p:nvPr userDrawn="1"/>
              </p:nvSpPr>
              <p:spPr>
                <a:xfrm>
                  <a:off x="6608189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0" name="Rechthoek 99"/>
                <p:cNvSpPr/>
                <p:nvPr userDrawn="1"/>
              </p:nvSpPr>
              <p:spPr>
                <a:xfrm>
                  <a:off x="6608189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1" name="Rechthoek 100"/>
                <p:cNvSpPr/>
                <p:nvPr userDrawn="1"/>
              </p:nvSpPr>
              <p:spPr>
                <a:xfrm>
                  <a:off x="6608189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2" name="Rechthoek 101"/>
                <p:cNvSpPr/>
                <p:nvPr userDrawn="1"/>
              </p:nvSpPr>
              <p:spPr>
                <a:xfrm>
                  <a:off x="7252238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3" name="Rechthoek 102"/>
                <p:cNvSpPr/>
                <p:nvPr userDrawn="1"/>
              </p:nvSpPr>
              <p:spPr>
                <a:xfrm>
                  <a:off x="7252238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4" name="Rechthoek 103"/>
                <p:cNvSpPr/>
                <p:nvPr userDrawn="1"/>
              </p:nvSpPr>
              <p:spPr>
                <a:xfrm>
                  <a:off x="7252238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5" name="Rechthoek 104"/>
                <p:cNvSpPr/>
                <p:nvPr userDrawn="1"/>
              </p:nvSpPr>
              <p:spPr>
                <a:xfrm>
                  <a:off x="7252238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6" name="Rechthoek 105"/>
                <p:cNvSpPr/>
                <p:nvPr userDrawn="1"/>
              </p:nvSpPr>
              <p:spPr>
                <a:xfrm>
                  <a:off x="7252238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7" name="Rechthoek 106"/>
                <p:cNvSpPr/>
                <p:nvPr userDrawn="1"/>
              </p:nvSpPr>
              <p:spPr>
                <a:xfrm>
                  <a:off x="7252238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8" name="Rechthoek 107"/>
                <p:cNvSpPr/>
                <p:nvPr userDrawn="1"/>
              </p:nvSpPr>
              <p:spPr>
                <a:xfrm>
                  <a:off x="7252238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109" name="Vrije vorm 108"/>
                <p:cNvSpPr/>
                <p:nvPr userDrawn="1"/>
              </p:nvSpPr>
              <p:spPr>
                <a:xfrm flipH="1">
                  <a:off x="6366933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grpSp>
          <p:nvGrpSpPr>
            <p:cNvPr id="53" name="Groep 52"/>
            <p:cNvGrpSpPr/>
            <p:nvPr/>
          </p:nvGrpSpPr>
          <p:grpSpPr>
            <a:xfrm>
              <a:off x="-2880382" y="802341"/>
              <a:ext cx="532929" cy="509563"/>
              <a:chOff x="-2880382" y="802341"/>
              <a:chExt cx="532929" cy="509563"/>
            </a:xfrm>
          </p:grpSpPr>
          <p:sp>
            <p:nvSpPr>
              <p:cNvPr id="75" name="Rechthoek 74"/>
              <p:cNvSpPr/>
              <p:nvPr/>
            </p:nvSpPr>
            <p:spPr>
              <a:xfrm>
                <a:off x="-2880382" y="802341"/>
                <a:ext cx="532929" cy="5095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pic>
            <p:nvPicPr>
              <p:cNvPr id="7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635852" y="822181"/>
                <a:ext cx="226442" cy="208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7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48026" y="822181"/>
                <a:ext cx="207168" cy="213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78" name="Groep 77"/>
              <p:cNvGrpSpPr/>
              <p:nvPr/>
            </p:nvGrpSpPr>
            <p:grpSpPr>
              <a:xfrm>
                <a:off x="-2802433" y="1123442"/>
                <a:ext cx="132915" cy="104889"/>
                <a:chOff x="-2796392" y="1123442"/>
                <a:chExt cx="120832" cy="104889"/>
              </a:xfrm>
            </p:grpSpPr>
            <p:sp>
              <p:nvSpPr>
                <p:cNvPr id="92" name="Rechthoek 91"/>
                <p:cNvSpPr/>
                <p:nvPr/>
              </p:nvSpPr>
              <p:spPr>
                <a:xfrm>
                  <a:off x="-2796392" y="1123442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3" name="Rechthoek 92"/>
                <p:cNvSpPr/>
                <p:nvPr/>
              </p:nvSpPr>
              <p:spPr>
                <a:xfrm>
                  <a:off x="-2796392" y="1146758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4" name="Rechthoek 93"/>
                <p:cNvSpPr/>
                <p:nvPr/>
              </p:nvSpPr>
              <p:spPr>
                <a:xfrm>
                  <a:off x="-2796392" y="1193390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5" name="Rechthoek 94"/>
                <p:cNvSpPr/>
                <p:nvPr/>
              </p:nvSpPr>
              <p:spPr>
                <a:xfrm>
                  <a:off x="-2796392" y="1216707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96" name="Rechthoek 95"/>
                <p:cNvSpPr/>
                <p:nvPr/>
              </p:nvSpPr>
              <p:spPr>
                <a:xfrm>
                  <a:off x="-2796392" y="1170074"/>
                  <a:ext cx="120832" cy="11624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79" name="Groep 78"/>
              <p:cNvGrpSpPr/>
              <p:nvPr/>
            </p:nvGrpSpPr>
            <p:grpSpPr>
              <a:xfrm>
                <a:off x="-2575435" y="1123442"/>
                <a:ext cx="133931" cy="104889"/>
                <a:chOff x="-2556734" y="1123442"/>
                <a:chExt cx="147324" cy="104889"/>
              </a:xfrm>
            </p:grpSpPr>
            <p:grpSp>
              <p:nvGrpSpPr>
                <p:cNvPr id="80" name="Groep 79"/>
                <p:cNvGrpSpPr/>
                <p:nvPr/>
              </p:nvGrpSpPr>
              <p:grpSpPr>
                <a:xfrm>
                  <a:off x="-2556734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87" name="Rechthoek 86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8" name="Rechthoek 87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9" name="Rechthoek 88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90" name="Rechthoek 89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91" name="Rechthoek 90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  <p:grpSp>
              <p:nvGrpSpPr>
                <p:cNvPr id="81" name="Groep 80"/>
                <p:cNvGrpSpPr/>
                <p:nvPr/>
              </p:nvGrpSpPr>
              <p:grpSpPr>
                <a:xfrm>
                  <a:off x="-2477616" y="1123442"/>
                  <a:ext cx="68206" cy="104889"/>
                  <a:chOff x="-2796392" y="1123442"/>
                  <a:chExt cx="120832" cy="104889"/>
                </a:xfrm>
              </p:grpSpPr>
              <p:sp>
                <p:nvSpPr>
                  <p:cNvPr id="82" name="Rechthoek 81"/>
                  <p:cNvSpPr/>
                  <p:nvPr/>
                </p:nvSpPr>
                <p:spPr>
                  <a:xfrm>
                    <a:off x="-2796392" y="1123442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3" name="Rechthoek 82"/>
                  <p:cNvSpPr/>
                  <p:nvPr/>
                </p:nvSpPr>
                <p:spPr>
                  <a:xfrm>
                    <a:off x="-2796392" y="1146758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4" name="Rechthoek 83"/>
                  <p:cNvSpPr/>
                  <p:nvPr/>
                </p:nvSpPr>
                <p:spPr>
                  <a:xfrm>
                    <a:off x="-2796392" y="1193390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5" name="Rechthoek 84"/>
                  <p:cNvSpPr/>
                  <p:nvPr/>
                </p:nvSpPr>
                <p:spPr>
                  <a:xfrm>
                    <a:off x="-2796392" y="1216707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86" name="Rechthoek 85"/>
                  <p:cNvSpPr/>
                  <p:nvPr/>
                </p:nvSpPr>
                <p:spPr>
                  <a:xfrm>
                    <a:off x="-2796392" y="1170074"/>
                    <a:ext cx="120832" cy="11624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54" name="Groep 53"/>
            <p:cNvGrpSpPr/>
            <p:nvPr userDrawn="1"/>
          </p:nvGrpSpPr>
          <p:grpSpPr>
            <a:xfrm>
              <a:off x="-1967526" y="875670"/>
              <a:ext cx="413704" cy="427699"/>
              <a:chOff x="-1845083" y="758027"/>
              <a:chExt cx="633799" cy="622540"/>
            </a:xfrm>
          </p:grpSpPr>
          <p:sp>
            <p:nvSpPr>
              <p:cNvPr id="62" name="Afgeronde rechthoek 61"/>
              <p:cNvSpPr/>
              <p:nvPr userDrawn="1"/>
            </p:nvSpPr>
            <p:spPr>
              <a:xfrm>
                <a:off x="-1845083" y="758027"/>
                <a:ext cx="633799" cy="622540"/>
              </a:xfrm>
              <a:prstGeom prst="roundRect">
                <a:avLst>
                  <a:gd name="adj" fmla="val 10944"/>
                </a:avLst>
              </a:prstGeom>
              <a:solidFill>
                <a:srgbClr val="FFFFFF"/>
              </a:solidFill>
              <a:ln w="12700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63" name="Groep 62"/>
              <p:cNvGrpSpPr/>
              <p:nvPr userDrawn="1"/>
            </p:nvGrpSpPr>
            <p:grpSpPr>
              <a:xfrm>
                <a:off x="-1737766" y="864082"/>
                <a:ext cx="419166" cy="410430"/>
                <a:chOff x="3708400" y="309013"/>
                <a:chExt cx="1901295" cy="1861668"/>
              </a:xfrm>
              <a:solidFill>
                <a:srgbClr val="000000"/>
              </a:solidFill>
            </p:grpSpPr>
            <p:sp>
              <p:nvSpPr>
                <p:cNvPr id="64" name="Rechthoek 63"/>
                <p:cNvSpPr/>
                <p:nvPr userDrawn="1"/>
              </p:nvSpPr>
              <p:spPr>
                <a:xfrm>
                  <a:off x="3949656" y="535149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5" name="Rechthoek 64"/>
                <p:cNvSpPr/>
                <p:nvPr userDrawn="1"/>
              </p:nvSpPr>
              <p:spPr>
                <a:xfrm>
                  <a:off x="3949656" y="1512611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6" name="Rechthoek 65"/>
                <p:cNvSpPr/>
                <p:nvPr userDrawn="1"/>
              </p:nvSpPr>
              <p:spPr>
                <a:xfrm>
                  <a:off x="3949656" y="1780625"/>
                  <a:ext cx="45757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7" name="Rechthoek 66"/>
                <p:cNvSpPr/>
                <p:nvPr userDrawn="1"/>
              </p:nvSpPr>
              <p:spPr>
                <a:xfrm>
                  <a:off x="4593705" y="535149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8" name="Rechthoek 67"/>
                <p:cNvSpPr/>
                <p:nvPr userDrawn="1"/>
              </p:nvSpPr>
              <p:spPr>
                <a:xfrm>
                  <a:off x="4593705" y="1512611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9" name="Rechthoek 68"/>
                <p:cNvSpPr/>
                <p:nvPr userDrawn="1"/>
              </p:nvSpPr>
              <p:spPr>
                <a:xfrm>
                  <a:off x="4593705" y="1780625"/>
                  <a:ext cx="1777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0" name="Rechthoek 69"/>
                <p:cNvSpPr/>
                <p:nvPr userDrawn="1"/>
              </p:nvSpPr>
              <p:spPr>
                <a:xfrm>
                  <a:off x="4593705" y="854236"/>
                  <a:ext cx="1015990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1" name="Rechthoek 70"/>
                <p:cNvSpPr/>
                <p:nvPr userDrawn="1"/>
              </p:nvSpPr>
              <p:spPr>
                <a:xfrm>
                  <a:off x="4593705" y="1191263"/>
                  <a:ext cx="606415" cy="1990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2" name="Rechthoek 71"/>
                <p:cNvSpPr/>
                <p:nvPr userDrawn="1"/>
              </p:nvSpPr>
              <p:spPr>
                <a:xfrm>
                  <a:off x="4593705" y="309013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3" name="Rechthoek 72"/>
                <p:cNvSpPr/>
                <p:nvPr userDrawn="1"/>
              </p:nvSpPr>
              <p:spPr>
                <a:xfrm>
                  <a:off x="4593705" y="2021132"/>
                  <a:ext cx="88895" cy="149549"/>
                </a:xfrm>
                <a:prstGeom prst="rect">
                  <a:avLst/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4" name="Vrije vorm 73"/>
                <p:cNvSpPr/>
                <p:nvPr userDrawn="1"/>
              </p:nvSpPr>
              <p:spPr>
                <a:xfrm>
                  <a:off x="3708400" y="804333"/>
                  <a:ext cx="762000" cy="575734"/>
                </a:xfrm>
                <a:custGeom>
                  <a:avLst/>
                  <a:gdLst>
                    <a:gd name="connsiteX0" fmla="*/ 635000 w 762000"/>
                    <a:gd name="connsiteY0" fmla="*/ 0 h 575734"/>
                    <a:gd name="connsiteX1" fmla="*/ 482600 w 762000"/>
                    <a:gd name="connsiteY1" fmla="*/ 203200 h 575734"/>
                    <a:gd name="connsiteX2" fmla="*/ 762000 w 762000"/>
                    <a:gd name="connsiteY2" fmla="*/ 203200 h 575734"/>
                    <a:gd name="connsiteX3" fmla="*/ 762000 w 762000"/>
                    <a:gd name="connsiteY3" fmla="*/ 364067 h 575734"/>
                    <a:gd name="connsiteX4" fmla="*/ 482600 w 762000"/>
                    <a:gd name="connsiteY4" fmla="*/ 364067 h 575734"/>
                    <a:gd name="connsiteX5" fmla="*/ 635000 w 762000"/>
                    <a:gd name="connsiteY5" fmla="*/ 575734 h 575734"/>
                    <a:gd name="connsiteX6" fmla="*/ 524933 w 762000"/>
                    <a:gd name="connsiteY6" fmla="*/ 575734 h 575734"/>
                    <a:gd name="connsiteX7" fmla="*/ 0 w 762000"/>
                    <a:gd name="connsiteY7" fmla="*/ 313267 h 575734"/>
                    <a:gd name="connsiteX8" fmla="*/ 533400 w 762000"/>
                    <a:gd name="connsiteY8" fmla="*/ 0 h 575734"/>
                    <a:gd name="connsiteX9" fmla="*/ 635000 w 762000"/>
                    <a:gd name="connsiteY9" fmla="*/ 0 h 57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2000" h="575734">
                      <a:moveTo>
                        <a:pt x="635000" y="0"/>
                      </a:moveTo>
                      <a:lnTo>
                        <a:pt x="482600" y="203200"/>
                      </a:lnTo>
                      <a:lnTo>
                        <a:pt x="762000" y="203200"/>
                      </a:lnTo>
                      <a:lnTo>
                        <a:pt x="762000" y="364067"/>
                      </a:lnTo>
                      <a:lnTo>
                        <a:pt x="482600" y="364067"/>
                      </a:lnTo>
                      <a:lnTo>
                        <a:pt x="635000" y="575734"/>
                      </a:lnTo>
                      <a:lnTo>
                        <a:pt x="524933" y="575734"/>
                      </a:lnTo>
                      <a:lnTo>
                        <a:pt x="0" y="313267"/>
                      </a:lnTo>
                      <a:lnTo>
                        <a:pt x="533400" y="0"/>
                      </a:lnTo>
                      <a:lnTo>
                        <a:pt x="6350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endParaRPr>
                </a:p>
              </p:txBody>
            </p:sp>
          </p:grpSp>
        </p:grpSp>
        <p:cxnSp>
          <p:nvCxnSpPr>
            <p:cNvPr id="55" name="Rechte verbindingslijn 54"/>
            <p:cNvCxnSpPr>
              <a:endCxn id="62" idx="1"/>
            </p:cNvCxnSpPr>
            <p:nvPr userDrawn="1"/>
          </p:nvCxnSpPr>
          <p:spPr>
            <a:xfrm>
              <a:off x="-2688976" y="980728"/>
              <a:ext cx="721450" cy="10879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cxnSp>
          <p:nvCxnSpPr>
            <p:cNvPr id="56" name="Rechte verbindingslijn 55"/>
            <p:cNvCxnSpPr>
              <a:endCxn id="97" idx="1"/>
            </p:cNvCxnSpPr>
            <p:nvPr userDrawn="1"/>
          </p:nvCxnSpPr>
          <p:spPr>
            <a:xfrm flipV="1">
              <a:off x="-2472952" y="625097"/>
              <a:ext cx="505426" cy="28362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headEnd type="oval"/>
            </a:ln>
            <a:effectLst/>
          </p:spPr>
        </p:cxnSp>
        <p:sp>
          <p:nvSpPr>
            <p:cNvPr id="57" name="Textfield placeholder"/>
            <p:cNvSpPr txBox="1">
              <a:spLocks/>
            </p:cNvSpPr>
            <p:nvPr userDrawn="1"/>
          </p:nvSpPr>
          <p:spPr>
            <a:xfrm>
              <a:off x="-1360648" y="411249"/>
              <a:ext cx="1056968" cy="42769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</a:t>
              </a:r>
              <a:r>
                <a:rPr kumimoji="0" lang="en-US" sz="1200" b="0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up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58" name="Textfield placeholder"/>
            <p:cNvSpPr txBox="1">
              <a:spLocks/>
            </p:cNvSpPr>
            <p:nvPr userDrawn="1"/>
          </p:nvSpPr>
          <p:spPr>
            <a:xfrm>
              <a:off x="-1360649" y="875670"/>
              <a:ext cx="1070223" cy="42769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SzPct val="80000"/>
                <a:buFont typeface="Wingdings" pitchFamily="2" charset="2"/>
                <a:buNone/>
                <a:defRPr sz="16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tx2"/>
                </a:buClr>
                <a:buSzPct val="80000"/>
                <a:buFontTx/>
                <a:buBlip>
                  <a:blip r:embed="rId2"/>
                </a:buBlip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96875" indent="-160338" algn="l" defTabSz="1087016" rtl="0" eaLnBrk="1" latinLnBrk="0" hangingPunct="1">
                <a:lnSpc>
                  <a:spcPts val="16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Font typeface="Trebuchet MS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1087016" rtl="0" eaLnBrk="1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1087016" rtl="0" eaLnBrk="1" latinLnBrk="0" hangingPunct="1">
                <a:lnSpc>
                  <a:spcPts val="3800"/>
                </a:lnSpc>
                <a:spcBef>
                  <a:spcPts val="1200"/>
                </a:spcBef>
                <a:spcAft>
                  <a:spcPts val="400"/>
                </a:spcAft>
                <a:buFont typeface="Wingdings" pitchFamily="2" charset="2"/>
                <a:buNone/>
                <a:defRPr sz="1600" b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87016" rtl="0" eaLnBrk="1" latinLnBrk="0" hangingPunct="1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None/>
                <a:defRPr sz="2000" kern="1200" cap="all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532800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076308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19815" indent="-271753" algn="l" defTabSz="108701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016" rtl="0" eaLnBrk="1" fontAlgn="auto" latinLnBrk="0" hangingPunct="1">
                <a:lnSpc>
                  <a:spcPts val="1800"/>
                </a:lnSpc>
                <a:spcBef>
                  <a:spcPts val="400"/>
                </a:spcBef>
                <a:spcAft>
                  <a:spcPts val="400"/>
                </a:spcAft>
                <a:buClrTx/>
                <a:buSzPct val="80000"/>
                <a:buFont typeface="Wingdings" pitchFamily="2" charset="2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Level </a:t>
              </a:r>
              <a:r>
                <a:rPr lang="en-US" sz="120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down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59" name="Groep 58"/>
            <p:cNvGrpSpPr/>
            <p:nvPr/>
          </p:nvGrpSpPr>
          <p:grpSpPr>
            <a:xfrm>
              <a:off x="-2880382" y="410556"/>
              <a:ext cx="528695" cy="344202"/>
              <a:chOff x="-2880382" y="410556"/>
              <a:chExt cx="528695" cy="344202"/>
            </a:xfrm>
          </p:grpSpPr>
          <p:sp>
            <p:nvSpPr>
              <p:cNvPr id="60" name="Afgeronde rechthoek 59"/>
              <p:cNvSpPr/>
              <p:nvPr/>
            </p:nvSpPr>
            <p:spPr>
              <a:xfrm>
                <a:off x="-2874214" y="410556"/>
                <a:ext cx="522527" cy="339183"/>
              </a:xfrm>
              <a:prstGeom prst="roundRect">
                <a:avLst>
                  <a:gd name="adj" fmla="val 7565"/>
                </a:avLst>
              </a:prstGeom>
              <a:gradFill>
                <a:gsLst>
                  <a:gs pos="0">
                    <a:srgbClr val="FFE781"/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61" name="Vrije vorm 60"/>
              <p:cNvSpPr/>
              <p:nvPr/>
            </p:nvSpPr>
            <p:spPr>
              <a:xfrm>
                <a:off x="-2880382" y="452699"/>
                <a:ext cx="528695" cy="302059"/>
              </a:xfrm>
              <a:custGeom>
                <a:avLst/>
                <a:gdLst>
                  <a:gd name="connsiteX0" fmla="*/ 55524 w 528695"/>
                  <a:gd name="connsiteY0" fmla="*/ 0 h 302059"/>
                  <a:gd name="connsiteX1" fmla="*/ 455496 w 528695"/>
                  <a:gd name="connsiteY1" fmla="*/ 0 h 302059"/>
                  <a:gd name="connsiteX2" fmla="*/ 475205 w 528695"/>
                  <a:gd name="connsiteY2" fmla="*/ 19709 h 302059"/>
                  <a:gd name="connsiteX3" fmla="*/ 475205 w 528695"/>
                  <a:gd name="connsiteY3" fmla="*/ 230056 h 302059"/>
                  <a:gd name="connsiteX4" fmla="*/ 516694 w 528695"/>
                  <a:gd name="connsiteY4" fmla="*/ 230056 h 302059"/>
                  <a:gd name="connsiteX5" fmla="*/ 528695 w 528695"/>
                  <a:gd name="connsiteY5" fmla="*/ 242057 h 302059"/>
                  <a:gd name="connsiteX6" fmla="*/ 528695 w 528695"/>
                  <a:gd name="connsiteY6" fmla="*/ 290058 h 302059"/>
                  <a:gd name="connsiteX7" fmla="*/ 516694 w 528695"/>
                  <a:gd name="connsiteY7" fmla="*/ 302059 h 302059"/>
                  <a:gd name="connsiteX8" fmla="*/ 12001 w 528695"/>
                  <a:gd name="connsiteY8" fmla="*/ 302059 h 302059"/>
                  <a:gd name="connsiteX9" fmla="*/ 0 w 528695"/>
                  <a:gd name="connsiteY9" fmla="*/ 290058 h 302059"/>
                  <a:gd name="connsiteX10" fmla="*/ 0 w 528695"/>
                  <a:gd name="connsiteY10" fmla="*/ 242057 h 302059"/>
                  <a:gd name="connsiteX11" fmla="*/ 12001 w 528695"/>
                  <a:gd name="connsiteY11" fmla="*/ 230056 h 302059"/>
                  <a:gd name="connsiteX12" fmla="*/ 35815 w 528695"/>
                  <a:gd name="connsiteY12" fmla="*/ 230056 h 302059"/>
                  <a:gd name="connsiteX13" fmla="*/ 35815 w 528695"/>
                  <a:gd name="connsiteY13" fmla="*/ 19709 h 302059"/>
                  <a:gd name="connsiteX14" fmla="*/ 55524 w 528695"/>
                  <a:gd name="connsiteY14" fmla="*/ 0 h 30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8695" h="302059">
                    <a:moveTo>
                      <a:pt x="55524" y="0"/>
                    </a:moveTo>
                    <a:lnTo>
                      <a:pt x="455496" y="0"/>
                    </a:lnTo>
                    <a:cubicBezTo>
                      <a:pt x="466381" y="0"/>
                      <a:pt x="475205" y="8824"/>
                      <a:pt x="475205" y="19709"/>
                    </a:cubicBezTo>
                    <a:lnTo>
                      <a:pt x="475205" y="230056"/>
                    </a:lnTo>
                    <a:lnTo>
                      <a:pt x="516694" y="230056"/>
                    </a:lnTo>
                    <a:cubicBezTo>
                      <a:pt x="523322" y="230056"/>
                      <a:pt x="528695" y="235429"/>
                      <a:pt x="528695" y="242057"/>
                    </a:cubicBezTo>
                    <a:lnTo>
                      <a:pt x="528695" y="290058"/>
                    </a:lnTo>
                    <a:cubicBezTo>
                      <a:pt x="528695" y="296686"/>
                      <a:pt x="523322" y="302059"/>
                      <a:pt x="516694" y="302059"/>
                    </a:cubicBezTo>
                    <a:lnTo>
                      <a:pt x="12001" y="302059"/>
                    </a:lnTo>
                    <a:cubicBezTo>
                      <a:pt x="5373" y="302059"/>
                      <a:pt x="0" y="296686"/>
                      <a:pt x="0" y="290058"/>
                    </a:cubicBezTo>
                    <a:lnTo>
                      <a:pt x="0" y="242057"/>
                    </a:lnTo>
                    <a:cubicBezTo>
                      <a:pt x="0" y="235429"/>
                      <a:pt x="5373" y="230056"/>
                      <a:pt x="12001" y="230056"/>
                    </a:cubicBezTo>
                    <a:lnTo>
                      <a:pt x="35815" y="230056"/>
                    </a:lnTo>
                    <a:lnTo>
                      <a:pt x="35815" y="19709"/>
                    </a:lnTo>
                    <a:cubicBezTo>
                      <a:pt x="35815" y="8824"/>
                      <a:pt x="44639" y="0"/>
                      <a:pt x="5552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36000" rIns="108000" bIns="108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800" noProof="0">
                    <a:solidFill>
                      <a:schemeClr val="tx1"/>
                    </a:solidFill>
                    <a:latin typeface="+mn-lt"/>
                  </a:rPr>
                  <a:t>Home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608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108284" y="108285"/>
            <a:ext cx="11971420" cy="664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998619" y="974558"/>
            <a:ext cx="10190747" cy="107081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noProof="0"/>
              <a:t>Page Title goes here. You can use more than one</a:t>
            </a:r>
            <a:br>
              <a:rPr lang="en-US" noProof="0"/>
            </a:br>
            <a:r>
              <a:rPr lang="en-US" noProof="0"/>
              <a:t>line. But do you need to?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98621" y="2671011"/>
            <a:ext cx="10190746" cy="31883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Plain text</a:t>
            </a:r>
            <a:br>
              <a:rPr lang="en-US" noProof="0"/>
            </a:br>
            <a:r>
              <a:rPr lang="en-US" noProof="0"/>
              <a:t>Header</a:t>
            </a:r>
          </a:p>
          <a:p>
            <a:pPr lvl="2"/>
            <a:r>
              <a:rPr lang="en-US" noProof="0"/>
              <a:t>Plain text</a:t>
            </a:r>
          </a:p>
          <a:p>
            <a:pPr lvl="3"/>
            <a:r>
              <a:rPr lang="en-US" noProof="0"/>
              <a:t>Header</a:t>
            </a:r>
          </a:p>
          <a:p>
            <a:pPr lvl="4"/>
            <a:r>
              <a:rPr lang="en-US" noProof="0"/>
              <a:t>Plain text</a:t>
            </a:r>
          </a:p>
          <a:p>
            <a:pPr lvl="5"/>
            <a:r>
              <a:rPr lang="en-US" noProof="0"/>
              <a:t>Header</a:t>
            </a:r>
          </a:p>
          <a:p>
            <a:pPr lvl="6"/>
            <a:r>
              <a:rPr lang="en-US" noProof="0"/>
              <a:t>Plain text</a:t>
            </a:r>
          </a:p>
          <a:p>
            <a:pPr lvl="7"/>
            <a:r>
              <a:rPr lang="en-US" noProof="0"/>
              <a:t>Header</a:t>
            </a:r>
          </a:p>
          <a:p>
            <a:pPr lvl="8"/>
            <a:r>
              <a:rPr lang="en-US" noProof="0"/>
              <a:t>Plain text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1533258" y="6387076"/>
            <a:ext cx="263814" cy="14108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1DD1B9A6-A03E-421F-934C-B876C659E09D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23" name="GRID" hidden="1"/>
          <p:cNvGrpSpPr/>
          <p:nvPr userDrawn="1"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" name="Rechthoek 23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5" name="Rechthoek 24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6" name="Rechthoek 25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9" name="Rechthoek 28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30" name="Rechthoek 29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31" name="Rechthoek 30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32" name="Rechthoek 31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50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0988332" y="6386994"/>
            <a:ext cx="543592" cy="140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de-DE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7188" y="6383338"/>
            <a:ext cx="3860800" cy="141062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>
              <a:defRPr lang="de-DE" sz="700" b="0" cap="all" spc="110" baseline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3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6" r:id="rId2"/>
    <p:sldLayoutId id="2147483692" r:id="rId3"/>
    <p:sldLayoutId id="2147483694" r:id="rId4"/>
    <p:sldLayoutId id="2147483693" r:id="rId5"/>
    <p:sldLayoutId id="2147483695" r:id="rId6"/>
    <p:sldLayoutId id="2147483664" r:id="rId7"/>
    <p:sldLayoutId id="2147483673" r:id="rId8"/>
    <p:sldLayoutId id="2147483671" r:id="rId9"/>
    <p:sldLayoutId id="2147483658" r:id="rId10"/>
    <p:sldLayoutId id="2147483670" r:id="rId11"/>
    <p:sldLayoutId id="2147483660" r:id="rId12"/>
    <p:sldLayoutId id="2147483662" r:id="rId13"/>
    <p:sldLayoutId id="2147483668" r:id="rId14"/>
    <p:sldLayoutId id="2147483674" r:id="rId15"/>
    <p:sldLayoutId id="2147483672" r:id="rId16"/>
    <p:sldLayoutId id="2147483675" r:id="rId17"/>
    <p:sldLayoutId id="2147483669" r:id="rId18"/>
    <p:sldLayoutId id="2147483667" r:id="rId19"/>
  </p:sldLayoutIdLst>
  <p:hf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300" b="0" kern="1200" spc="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>
          <a:solidFill>
            <a:schemeClr val="bg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>
          <a:solidFill>
            <a:schemeClr val="bg2"/>
          </a:solidFill>
          <a:latin typeface="+mj-lt"/>
          <a:ea typeface="+mn-ea"/>
          <a:cs typeface="+mn-cs"/>
        </a:defRPr>
      </a:lvl2pPr>
      <a:lvl3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200" kern="1200">
          <a:solidFill>
            <a:schemeClr val="bg2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200" b="0" kern="1200">
          <a:solidFill>
            <a:schemeClr val="bg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+mj-lt"/>
        <a:buNone/>
        <a:defRPr sz="1200" kern="1200">
          <a:solidFill>
            <a:schemeClr val="bg2"/>
          </a:solidFill>
          <a:latin typeface="+mj-lt"/>
          <a:ea typeface="+mn-ea"/>
          <a:cs typeface="+mn-cs"/>
        </a:defRPr>
      </a:lvl6pPr>
      <a:lvl7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i="0" kern="1200" baseline="0">
          <a:solidFill>
            <a:schemeClr val="bg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 cap="none" spc="0" baseline="0">
          <a:solidFill>
            <a:schemeClr val="bg2"/>
          </a:solidFill>
          <a:latin typeface="+mj-lt"/>
          <a:ea typeface="+mn-ea"/>
          <a:cs typeface="+mn-cs"/>
        </a:defRPr>
      </a:lvl8pPr>
      <a:lvl9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 cap="none" baseline="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108284" y="108285"/>
            <a:ext cx="11971420" cy="664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998619" y="974558"/>
            <a:ext cx="10190747" cy="107081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noProof="0"/>
              <a:t>Page Title goes here. You can use more </a:t>
            </a:r>
            <a:br>
              <a:rPr lang="en-US" noProof="0"/>
            </a:br>
            <a:r>
              <a:rPr lang="en-US" noProof="0"/>
              <a:t>than one line. But do you need to?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98621" y="2671011"/>
            <a:ext cx="10190746" cy="31883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Plain text</a:t>
            </a:r>
            <a:br>
              <a:rPr lang="en-US" noProof="0"/>
            </a:br>
            <a:r>
              <a:rPr lang="en-US" noProof="0"/>
              <a:t>Header</a:t>
            </a:r>
          </a:p>
          <a:p>
            <a:pPr lvl="2"/>
            <a:r>
              <a:rPr lang="en-US" noProof="0"/>
              <a:t>Plain text</a:t>
            </a:r>
          </a:p>
          <a:p>
            <a:pPr lvl="3"/>
            <a:r>
              <a:rPr lang="en-US" noProof="0"/>
              <a:t>Header</a:t>
            </a:r>
          </a:p>
          <a:p>
            <a:pPr lvl="4"/>
            <a:r>
              <a:rPr lang="en-US" noProof="0"/>
              <a:t>Plain text</a:t>
            </a:r>
          </a:p>
          <a:p>
            <a:pPr lvl="5"/>
            <a:r>
              <a:rPr lang="en-US" noProof="0"/>
              <a:t>Header</a:t>
            </a:r>
          </a:p>
          <a:p>
            <a:pPr lvl="6"/>
            <a:r>
              <a:rPr lang="en-US" noProof="0"/>
              <a:t>Plain text</a:t>
            </a:r>
          </a:p>
          <a:p>
            <a:pPr lvl="7"/>
            <a:r>
              <a:rPr lang="en-US" noProof="0"/>
              <a:t>Header</a:t>
            </a:r>
          </a:p>
          <a:p>
            <a:pPr lvl="8"/>
            <a:r>
              <a:rPr lang="en-US" noProof="0"/>
              <a:t>Plain text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1533258" y="6387076"/>
            <a:ext cx="263814" cy="14108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1DD1B9A6-A03E-421F-934C-B876C659E09D}" type="slidenum">
              <a:rPr lang="en-US" noProof="0" smtClean="0">
                <a:solidFill>
                  <a:srgbClr val="F8F8F8"/>
                </a:solidFill>
              </a:rPr>
              <a:pPr/>
              <a:t>‹#›</a:t>
            </a:fld>
            <a:endParaRPr lang="en-US" noProof="0">
              <a:solidFill>
                <a:srgbClr val="F8F8F8"/>
              </a:solidFill>
            </a:endParaRPr>
          </a:p>
        </p:txBody>
      </p:sp>
      <p:grpSp>
        <p:nvGrpSpPr>
          <p:cNvPr id="23" name="GRID" hidden="1"/>
          <p:cNvGrpSpPr/>
          <p:nvPr/>
        </p:nvGrpSpPr>
        <p:grpSpPr>
          <a:xfrm>
            <a:off x="91853" y="108284"/>
            <a:ext cx="11987851" cy="6641434"/>
            <a:chOff x="91853" y="108284"/>
            <a:chExt cx="11987851" cy="6641434"/>
          </a:xfrm>
        </p:grpSpPr>
        <p:sp>
          <p:nvSpPr>
            <p:cNvPr id="24" name="Rechthoek 23"/>
            <p:cNvSpPr/>
            <p:nvPr userDrawn="1"/>
          </p:nvSpPr>
          <p:spPr>
            <a:xfrm>
              <a:off x="91853" y="108284"/>
              <a:ext cx="11987851" cy="122722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5" name="Rechthoek 24"/>
            <p:cNvSpPr/>
            <p:nvPr userDrawn="1"/>
          </p:nvSpPr>
          <p:spPr>
            <a:xfrm>
              <a:off x="91853" y="5932032"/>
              <a:ext cx="11987851" cy="817686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6" name="Rechthoek 25"/>
            <p:cNvSpPr/>
            <p:nvPr userDrawn="1"/>
          </p:nvSpPr>
          <p:spPr>
            <a:xfrm rot="5400000">
              <a:off x="-2730920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29" name="Rechthoek 28"/>
            <p:cNvSpPr/>
            <p:nvPr userDrawn="1"/>
          </p:nvSpPr>
          <p:spPr>
            <a:xfrm rot="5400000">
              <a:off x="8649761" y="3319775"/>
              <a:ext cx="6568739" cy="29114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30" name="Rechthoek 29"/>
            <p:cNvSpPr/>
            <p:nvPr userDrawn="1"/>
          </p:nvSpPr>
          <p:spPr>
            <a:xfrm>
              <a:off x="180472" y="6497052"/>
              <a:ext cx="11829551" cy="240631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31" name="Rechthoek 30"/>
            <p:cNvSpPr/>
            <p:nvPr userDrawn="1"/>
          </p:nvSpPr>
          <p:spPr>
            <a:xfrm rot="5400000">
              <a:off x="8350165" y="2947487"/>
              <a:ext cx="6568741" cy="890337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  <p:sp>
          <p:nvSpPr>
            <p:cNvPr id="32" name="Rechthoek 31"/>
            <p:cNvSpPr/>
            <p:nvPr userDrawn="1"/>
          </p:nvSpPr>
          <p:spPr>
            <a:xfrm>
              <a:off x="91853" y="2043910"/>
              <a:ext cx="11987851" cy="627099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50800" tIns="50800" rIns="50800" bIns="50800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5pPr>
              <a:lvl6pPr marL="0" marR="0" indent="1143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6pPr>
              <a:lvl7pPr marL="0" marR="0" indent="1371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7pPr>
              <a:lvl8pPr marL="0" marR="0" indent="1600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8pPr>
              <a:lvl9pPr marL="0" marR="0" indent="1828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F4F4F4"/>
                  </a:solidFill>
                  <a:effectLst/>
                  <a:uFillTx/>
                  <a:latin typeface="+mn-lt"/>
                  <a:ea typeface="+mn-ea"/>
                  <a:cs typeface="+mn-cs"/>
                  <a:sym typeface="Gotham"/>
                </a:defRPr>
              </a:lvl9pPr>
            </a:lstStyle>
            <a:p>
              <a:pPr algn="ctr"/>
              <a:endParaRPr lang="en-US" sz="5000" b="0" dirty="0">
                <a:solidFill>
                  <a:srgbClr val="FFFFFF"/>
                </a:solidFill>
                <a:latin typeface="Gotham Book"/>
                <a:ea typeface="Gotham Book"/>
                <a:cs typeface="Gotham Book"/>
                <a:sym typeface="Gotham Book"/>
              </a:endParaRPr>
            </a:p>
          </p:txBody>
        </p:sp>
      </p:grpSp>
      <p:sp>
        <p:nvSpPr>
          <p:cNvPr id="14" name="Datumsplatzhalter 3"/>
          <p:cNvSpPr>
            <a:spLocks noGrp="1"/>
          </p:cNvSpPr>
          <p:nvPr>
            <p:ph type="dt" sz="half" idx="2"/>
          </p:nvPr>
        </p:nvSpPr>
        <p:spPr>
          <a:xfrm>
            <a:off x="10988332" y="6386994"/>
            <a:ext cx="543592" cy="140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de-DE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9432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7" r:id="rId15"/>
  </p:sldLayoutIdLst>
  <p:hf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300" b="0" kern="1200" spc="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>
          <a:solidFill>
            <a:schemeClr val="bg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>
          <a:solidFill>
            <a:schemeClr val="bg2"/>
          </a:solidFill>
          <a:latin typeface="+mj-lt"/>
          <a:ea typeface="+mn-ea"/>
          <a:cs typeface="+mn-cs"/>
        </a:defRPr>
      </a:lvl2pPr>
      <a:lvl3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200" kern="1200">
          <a:solidFill>
            <a:schemeClr val="bg2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200" b="0" kern="1200">
          <a:solidFill>
            <a:schemeClr val="bg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+mj-lt"/>
        <a:buNone/>
        <a:defRPr sz="1200" kern="1200">
          <a:solidFill>
            <a:schemeClr val="bg2"/>
          </a:solidFill>
          <a:latin typeface="+mj-lt"/>
          <a:ea typeface="+mn-ea"/>
          <a:cs typeface="+mn-cs"/>
        </a:defRPr>
      </a:lvl6pPr>
      <a:lvl7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i="0" kern="1200" baseline="0">
          <a:solidFill>
            <a:schemeClr val="bg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 cap="none" spc="0" baseline="0">
          <a:solidFill>
            <a:schemeClr val="bg2"/>
          </a:solidFill>
          <a:latin typeface="+mj-lt"/>
          <a:ea typeface="+mn-ea"/>
          <a:cs typeface="+mn-cs"/>
        </a:defRPr>
      </a:lvl8pPr>
      <a:lvl9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Gotham Book" pitchFamily="50" charset="0"/>
        <a:buNone/>
        <a:defRPr sz="1200" kern="1200" cap="none" baseline="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8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4609A25-A852-4E9E-A2DB-A9A2C47A7C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727" y="108286"/>
            <a:ext cx="9972533" cy="6641430"/>
          </a:xfrm>
        </p:spPr>
      </p:pic>
      <p:sp>
        <p:nvSpPr>
          <p:cNvPr id="22" name="Titel 2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Summer at Bose</a:t>
            </a:r>
          </a:p>
        </p:txBody>
      </p:sp>
      <p:sp>
        <p:nvSpPr>
          <p:cNvPr id="23" name="Ondertitel 2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With Lexi Ryan</a:t>
            </a: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108285" y="2779296"/>
            <a:ext cx="1299411" cy="1299411"/>
          </a:xfr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037106-1C29-5C47-8BD7-5CF1BA8BFB28}"/>
              </a:ext>
            </a:extLst>
          </p:cNvPr>
          <p:cNvSpPr txBox="1"/>
          <p:nvPr/>
        </p:nvSpPr>
        <p:spPr>
          <a:xfrm>
            <a:off x="1371600" y="-168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CA37E4-0AB1-3944-A212-8D37E23B56AA}"/>
              </a:ext>
            </a:extLst>
          </p:cNvPr>
          <p:cNvSpPr txBox="1"/>
          <p:nvPr/>
        </p:nvSpPr>
        <p:spPr>
          <a:xfrm>
            <a:off x="3356975" y="-75156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9E4B69-BC76-3D42-BEBB-2F92D363E377}"/>
              </a:ext>
            </a:extLst>
          </p:cNvPr>
          <p:cNvSpPr txBox="1"/>
          <p:nvPr/>
        </p:nvSpPr>
        <p:spPr>
          <a:xfrm>
            <a:off x="12712148" y="1520687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61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jdelijke aanduiding voor verticale tekst 5">
            <a:extLst>
              <a:ext uri="{FF2B5EF4-FFF2-40B4-BE49-F238E27FC236}">
                <a16:creationId xmlns:a16="http://schemas.microsoft.com/office/drawing/2014/main" id="{008F47B9-F65A-5C4A-8CD2-7B46B416D258}"/>
              </a:ext>
            </a:extLst>
          </p:cNvPr>
          <p:cNvSpPr>
            <a:spLocks noGrp="1"/>
          </p:cNvSpPr>
          <p:nvPr>
            <p:ph type="body" orient="vert" idx="14"/>
          </p:nvPr>
        </p:nvSpPr>
        <p:spPr>
          <a:xfrm>
            <a:off x="4469169" y="3269288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Extract Sentences</a:t>
            </a:r>
          </a:p>
        </p:txBody>
      </p:sp>
      <p:sp>
        <p:nvSpPr>
          <p:cNvPr id="38" name="Tijdelijke aanduiding voor verticale tekst 6">
            <a:extLst>
              <a:ext uri="{FF2B5EF4-FFF2-40B4-BE49-F238E27FC236}">
                <a16:creationId xmlns:a16="http://schemas.microsoft.com/office/drawing/2014/main" id="{5DC52455-5CD8-FD48-A215-DF67578D8704}"/>
              </a:ext>
            </a:extLst>
          </p:cNvPr>
          <p:cNvSpPr>
            <a:spLocks noGrp="1"/>
          </p:cNvSpPr>
          <p:nvPr>
            <p:ph type="body" orient="vert" idx="15"/>
          </p:nvPr>
        </p:nvSpPr>
        <p:spPr>
          <a:xfrm>
            <a:off x="2733894" y="3269288"/>
            <a:ext cx="1371600" cy="457200"/>
          </a:xfrm>
          <a:ln w="3175">
            <a:solidFill>
              <a:schemeClr val="accent2"/>
            </a:solidFill>
            <a:prstDash val="sysDot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anchor="ctr" anchorCtr="1"/>
          <a:lstStyle/>
          <a:p>
            <a:pPr lvl="1" algn="ctr"/>
            <a:r>
              <a:rPr lang="en-US" dirty="0">
                <a:solidFill>
                  <a:schemeClr val="accent2"/>
                </a:solidFill>
              </a:rPr>
              <a:t>Find Wishlist Data</a:t>
            </a:r>
          </a:p>
        </p:txBody>
      </p:sp>
      <p:sp>
        <p:nvSpPr>
          <p:cNvPr id="39" name="Tijdelijke aanduiding voor verticale tekst 1">
            <a:extLst>
              <a:ext uri="{FF2B5EF4-FFF2-40B4-BE49-F238E27FC236}">
                <a16:creationId xmlns:a16="http://schemas.microsoft.com/office/drawing/2014/main" id="{9BC3E859-78A9-654D-B096-DDA29C03901F}"/>
              </a:ext>
            </a:extLst>
          </p:cNvPr>
          <p:cNvSpPr>
            <a:spLocks noGrp="1"/>
          </p:cNvSpPr>
          <p:nvPr>
            <p:ph type="body" orient="vert" idx="16"/>
          </p:nvPr>
        </p:nvSpPr>
        <p:spPr>
          <a:xfrm>
            <a:off x="998619" y="3269290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Get Data</a:t>
            </a:r>
          </a:p>
        </p:txBody>
      </p:sp>
      <p:sp>
        <p:nvSpPr>
          <p:cNvPr id="40" name="Tijdelijke aanduiding voor verticale tekst 5">
            <a:extLst>
              <a:ext uri="{FF2B5EF4-FFF2-40B4-BE49-F238E27FC236}">
                <a16:creationId xmlns:a16="http://schemas.microsoft.com/office/drawing/2014/main" id="{D6CCCCF2-8E61-3649-9A2D-68551DD772B0}"/>
              </a:ext>
            </a:extLst>
          </p:cNvPr>
          <p:cNvSpPr txBox="1">
            <a:spLocks/>
          </p:cNvSpPr>
          <p:nvPr/>
        </p:nvSpPr>
        <p:spPr>
          <a:xfrm>
            <a:off x="6204444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Extract Concepts</a:t>
            </a:r>
          </a:p>
        </p:txBody>
      </p:sp>
      <p:sp>
        <p:nvSpPr>
          <p:cNvPr id="41" name="Tijdelijke aanduiding voor verticale tekst 5">
            <a:extLst>
              <a:ext uri="{FF2B5EF4-FFF2-40B4-BE49-F238E27FC236}">
                <a16:creationId xmlns:a16="http://schemas.microsoft.com/office/drawing/2014/main" id="{21273145-8496-7240-949A-68B67125ACFD}"/>
              </a:ext>
            </a:extLst>
          </p:cNvPr>
          <p:cNvSpPr txBox="1">
            <a:spLocks/>
          </p:cNvSpPr>
          <p:nvPr/>
        </p:nvSpPr>
        <p:spPr>
          <a:xfrm>
            <a:off x="7939719" y="3269288"/>
            <a:ext cx="1371600" cy="457200"/>
          </a:xfrm>
          <a:prstGeom prst="rect">
            <a:avLst/>
          </a:prstGeom>
          <a:ln w="3175">
            <a:solidFill>
              <a:schemeClr val="accent2"/>
            </a:solidFill>
            <a:prstDash val="sysDot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>
                <a:solidFill>
                  <a:schemeClr val="accent2"/>
                </a:solidFill>
              </a:rPr>
              <a:t>Aggregate Concepts</a:t>
            </a:r>
          </a:p>
        </p:txBody>
      </p:sp>
      <p:sp>
        <p:nvSpPr>
          <p:cNvPr id="42" name="Tijdelijke aanduiding voor verticale tekst 5">
            <a:extLst>
              <a:ext uri="{FF2B5EF4-FFF2-40B4-BE49-F238E27FC236}">
                <a16:creationId xmlns:a16="http://schemas.microsoft.com/office/drawing/2014/main" id="{3CE8AEF4-A0AD-9845-8ED1-79185C95F9DA}"/>
              </a:ext>
            </a:extLst>
          </p:cNvPr>
          <p:cNvSpPr txBox="1">
            <a:spLocks/>
          </p:cNvSpPr>
          <p:nvPr/>
        </p:nvSpPr>
        <p:spPr>
          <a:xfrm>
            <a:off x="9674994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Display Fields</a:t>
            </a:r>
          </a:p>
        </p:txBody>
      </p:sp>
      <p:sp>
        <p:nvSpPr>
          <p:cNvPr id="63" name="Right Arrow 62">
            <a:extLst>
              <a:ext uri="{FF2B5EF4-FFF2-40B4-BE49-F238E27FC236}">
                <a16:creationId xmlns:a16="http://schemas.microsoft.com/office/drawing/2014/main" id="{C056842F-1243-0B40-9AE9-2D341904A217}"/>
              </a:ext>
            </a:extLst>
          </p:cNvPr>
          <p:cNvSpPr/>
          <p:nvPr/>
        </p:nvSpPr>
        <p:spPr>
          <a:xfrm>
            <a:off x="237021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85A80AAA-0900-4440-8F74-2E069453FB76}"/>
              </a:ext>
            </a:extLst>
          </p:cNvPr>
          <p:cNvSpPr/>
          <p:nvPr/>
        </p:nvSpPr>
        <p:spPr>
          <a:xfrm>
            <a:off x="410549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66" name="Right Arrow 65">
            <a:extLst>
              <a:ext uri="{FF2B5EF4-FFF2-40B4-BE49-F238E27FC236}">
                <a16:creationId xmlns:a16="http://schemas.microsoft.com/office/drawing/2014/main" id="{D6A8AB17-727A-1046-BEEF-F9D76C83C3CB}"/>
              </a:ext>
            </a:extLst>
          </p:cNvPr>
          <p:cNvSpPr/>
          <p:nvPr/>
        </p:nvSpPr>
        <p:spPr>
          <a:xfrm>
            <a:off x="584076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67" name="Right Arrow 66">
            <a:extLst>
              <a:ext uri="{FF2B5EF4-FFF2-40B4-BE49-F238E27FC236}">
                <a16:creationId xmlns:a16="http://schemas.microsoft.com/office/drawing/2014/main" id="{42D4E89D-7E3A-0140-8401-24BFEE2AFC8F}"/>
              </a:ext>
            </a:extLst>
          </p:cNvPr>
          <p:cNvSpPr/>
          <p:nvPr/>
        </p:nvSpPr>
        <p:spPr>
          <a:xfrm>
            <a:off x="757604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68" name="Right Arrow 67">
            <a:extLst>
              <a:ext uri="{FF2B5EF4-FFF2-40B4-BE49-F238E27FC236}">
                <a16:creationId xmlns:a16="http://schemas.microsoft.com/office/drawing/2014/main" id="{231DBEB1-5C9B-A843-8EDB-9073B394884A}"/>
              </a:ext>
            </a:extLst>
          </p:cNvPr>
          <p:cNvSpPr/>
          <p:nvPr/>
        </p:nvSpPr>
        <p:spPr>
          <a:xfrm>
            <a:off x="9311319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8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638C79E-5591-C944-A675-5310C2C907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36C853-7E54-1547-AE33-4C1B5853A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data with </a:t>
            </a:r>
            <a:r>
              <a:rPr lang="en-US" dirty="0" err="1"/>
              <a:t>wishlist</a:t>
            </a:r>
            <a:r>
              <a:rPr lang="en-US" dirty="0"/>
              <a:t> items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2DC7B-28C6-E547-A61C-AD015DB0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11</a:t>
            </a:fld>
            <a:endParaRPr lang="en-US" noProof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4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C98E50C-AD56-2A49-9BAE-9C3CD5878481}"/>
              </a:ext>
            </a:extLst>
          </p:cNvPr>
          <p:cNvGrpSpPr/>
          <p:nvPr/>
        </p:nvGrpSpPr>
        <p:grpSpPr>
          <a:xfrm>
            <a:off x="1347537" y="1280014"/>
            <a:ext cx="9496926" cy="4310829"/>
            <a:chOff x="1347537" y="405550"/>
            <a:chExt cx="9496926" cy="431082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E10DE88-825B-B241-87AD-222FC70CD1D4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DA7036-78AE-8C4C-9738-1B76EC9569C0}"/>
                </a:ext>
              </a:extLst>
            </p:cNvPr>
            <p:cNvSpPr txBox="1"/>
            <p:nvPr/>
          </p:nvSpPr>
          <p:spPr>
            <a:xfrm>
              <a:off x="2895600" y="86578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love the SoundSport Free!”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6DCCFC-8EF0-D24C-9098-BEE99B49E03B}"/>
                </a:ext>
              </a:extLst>
            </p:cNvPr>
            <p:cNvSpPr txBox="1"/>
            <p:nvPr/>
          </p:nvSpPr>
          <p:spPr>
            <a:xfrm>
              <a:off x="2895600" y="1495439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“This was the biggest waste of money.”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367C77-6834-724D-861E-ACCF44CE064E}"/>
                </a:ext>
              </a:extLst>
            </p:cNvPr>
            <p:cNvSpPr txBox="1"/>
            <p:nvPr/>
          </p:nvSpPr>
          <p:spPr>
            <a:xfrm>
              <a:off x="2895600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has great sound quality. I wish it came in pink.”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73CE78-2041-1340-8B11-BF551460A48A}"/>
                </a:ext>
              </a:extLst>
            </p:cNvPr>
            <p:cNvSpPr txBox="1"/>
            <p:nvPr/>
          </p:nvSpPr>
          <p:spPr>
            <a:xfrm>
              <a:off x="2895600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 Too pricey.”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85C4EC-D819-E34E-B550-0859762CABC1}"/>
                </a:ext>
              </a:extLst>
            </p:cNvPr>
            <p:cNvSpPr txBox="1"/>
            <p:nvPr/>
          </p:nvSpPr>
          <p:spPr>
            <a:xfrm>
              <a:off x="2895600" y="3510184"/>
              <a:ext cx="6400800" cy="75701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pPr algn="ctr"/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“Could you speak more in a voice? I do not know how to use, so thank you.”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E51D0-4AFD-624B-B09B-0026D34BEE82}"/>
              </a:ext>
            </a:extLst>
          </p:cNvPr>
          <p:cNvGrpSpPr/>
          <p:nvPr/>
        </p:nvGrpSpPr>
        <p:grpSpPr>
          <a:xfrm>
            <a:off x="1347537" y="1273585"/>
            <a:ext cx="9496926" cy="4310829"/>
            <a:chOff x="4107502" y="5087327"/>
            <a:chExt cx="9496926" cy="431082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A7FF1A8-DB68-1749-B7D7-F196C3B09AB8}"/>
                </a:ext>
              </a:extLst>
            </p:cNvPr>
            <p:cNvSpPr/>
            <p:nvPr/>
          </p:nvSpPr>
          <p:spPr>
            <a:xfrm>
              <a:off x="4107502" y="5087327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F78BAC-6209-AB46-AC11-36DE92D4268C}"/>
                </a:ext>
              </a:extLst>
            </p:cNvPr>
            <p:cNvSpPr txBox="1"/>
            <p:nvPr/>
          </p:nvSpPr>
          <p:spPr>
            <a:xfrm>
              <a:off x="5655565" y="6806869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has great sound quality. I wish it came in pink.”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8DDB6E-CB0C-6D4F-A143-C47FFFEABF3C}"/>
                </a:ext>
              </a:extLst>
            </p:cNvPr>
            <p:cNvSpPr txBox="1"/>
            <p:nvPr/>
          </p:nvSpPr>
          <p:spPr>
            <a:xfrm>
              <a:off x="5655565" y="7500203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 Too pricey.”</a:t>
              </a:r>
            </a:p>
          </p:txBody>
        </p:sp>
      </p:grpSp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9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Wishlist Data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Rule Creation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1600" dirty="0"/>
              <a:t>How do we discover which data are talking about </a:t>
            </a:r>
            <a:r>
              <a:rPr lang="en-US" sz="1600" dirty="0" err="1"/>
              <a:t>wishlist</a:t>
            </a:r>
            <a:r>
              <a:rPr lang="en-US" sz="1600" dirty="0"/>
              <a:t> items?</a:t>
            </a:r>
          </a:p>
          <a:p>
            <a:pPr>
              <a:lnSpc>
                <a:spcPct val="200000"/>
              </a:lnSpc>
            </a:pPr>
            <a:endParaRPr lang="en-US" sz="1600" dirty="0"/>
          </a:p>
          <a:p>
            <a:pPr>
              <a:lnSpc>
                <a:spcPct val="200000"/>
              </a:lnSpc>
            </a:pPr>
            <a:r>
              <a:rPr lang="en-US" sz="1600" dirty="0"/>
              <a:t>Create a set of linguistic rules based on the categorization model.</a:t>
            </a:r>
          </a:p>
          <a:p>
            <a:pPr>
              <a:lnSpc>
                <a:spcPct val="200000"/>
              </a:lnSpc>
            </a:pPr>
            <a:endParaRPr lang="en-US" sz="1600" dirty="0"/>
          </a:p>
          <a:p>
            <a:pPr>
              <a:lnSpc>
                <a:spcPct val="200000"/>
              </a:lnSpc>
            </a:pPr>
            <a:r>
              <a:rPr lang="en-US" sz="1600" dirty="0"/>
              <a:t>Improved rule creation methodology.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13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9966DC-E49C-2C4F-84DF-FA0588FCCFC7}"/>
              </a:ext>
            </a:extLst>
          </p:cNvPr>
          <p:cNvSpPr txBox="1"/>
          <p:nvPr/>
        </p:nvSpPr>
        <p:spPr>
          <a:xfrm>
            <a:off x="4224130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E390D-DDB8-6943-8780-B38BFCC283DD}"/>
              </a:ext>
            </a:extLst>
          </p:cNvPr>
          <p:cNvSpPr txBox="1"/>
          <p:nvPr/>
        </p:nvSpPr>
        <p:spPr>
          <a:xfrm>
            <a:off x="2375452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68F254-2112-3E4B-9FA9-D6A171A158E8}"/>
              </a:ext>
            </a:extLst>
          </p:cNvPr>
          <p:cNvSpPr txBox="1"/>
          <p:nvPr/>
        </p:nvSpPr>
        <p:spPr>
          <a:xfrm>
            <a:off x="1550504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E3B00D-6E3B-1E4A-B5D4-3E7A1CCD6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37" y="268076"/>
            <a:ext cx="82296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2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Wishlist Data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Rule Creation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14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9966DC-E49C-2C4F-84DF-FA0588FCCFC7}"/>
              </a:ext>
            </a:extLst>
          </p:cNvPr>
          <p:cNvSpPr txBox="1"/>
          <p:nvPr/>
        </p:nvSpPr>
        <p:spPr>
          <a:xfrm>
            <a:off x="4224130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E390D-DDB8-6943-8780-B38BFCC283DD}"/>
              </a:ext>
            </a:extLst>
          </p:cNvPr>
          <p:cNvSpPr txBox="1"/>
          <p:nvPr/>
        </p:nvSpPr>
        <p:spPr>
          <a:xfrm>
            <a:off x="2375452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68F254-2112-3E4B-9FA9-D6A171A158E8}"/>
              </a:ext>
            </a:extLst>
          </p:cNvPr>
          <p:cNvSpPr txBox="1"/>
          <p:nvPr/>
        </p:nvSpPr>
        <p:spPr>
          <a:xfrm>
            <a:off x="1550504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E3B00D-6E3B-1E4A-B5D4-3E7A1CCD6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37" y="268076"/>
            <a:ext cx="8229600" cy="698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CBF351-0654-E64D-8A8F-A364666F455B}"/>
              </a:ext>
            </a:extLst>
          </p:cNvPr>
          <p:cNvSpPr txBox="1"/>
          <p:nvPr/>
        </p:nvSpPr>
        <p:spPr>
          <a:xfrm>
            <a:off x="4331368" y="1443789"/>
            <a:ext cx="914400" cy="91440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10B24D-76FD-BA48-AD09-4D60B38D8DE3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5E498-D4BE-8247-A54D-C64862B68E69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4BFA0D-5155-2D4E-9321-4438738F590C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562C98-E430-5646-96E7-52FE66B396F4}"/>
              </a:ext>
            </a:extLst>
          </p:cNvPr>
          <p:cNvSpPr txBox="1"/>
          <p:nvPr/>
        </p:nvSpPr>
        <p:spPr>
          <a:xfrm>
            <a:off x="5727029" y="1844839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wish it came in pink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CAA3EE-23CF-C945-B895-1C9FA796BC36}"/>
              </a:ext>
            </a:extLst>
          </p:cNvPr>
          <p:cNvSpPr txBox="1"/>
          <p:nvPr/>
        </p:nvSpPr>
        <p:spPr>
          <a:xfrm>
            <a:off x="5723019" y="255802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would like to see it in pink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C18C0E-C598-B748-A42C-7AE303B92C9B}"/>
              </a:ext>
            </a:extLst>
          </p:cNvPr>
          <p:cNvSpPr txBox="1"/>
          <p:nvPr/>
        </p:nvSpPr>
        <p:spPr>
          <a:xfrm>
            <a:off x="5723019" y="329655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would be great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F3AC47-B3E7-3248-97BE-E4F7E00BF48E}"/>
              </a:ext>
            </a:extLst>
          </p:cNvPr>
          <p:cNvSpPr txBox="1"/>
          <p:nvPr/>
        </p:nvSpPr>
        <p:spPr>
          <a:xfrm>
            <a:off x="5723019" y="403468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Please add pink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4B37B1-AA3F-3146-A3B0-D647BFCFA712}"/>
              </a:ext>
            </a:extLst>
          </p:cNvPr>
          <p:cNvSpPr txBox="1"/>
          <p:nvPr/>
        </p:nvSpPr>
        <p:spPr>
          <a:xfrm>
            <a:off x="5723019" y="479435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There should be a pink option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69FA11-0BC6-8646-99E6-7F1A126E4BF9}"/>
              </a:ext>
            </a:extLst>
          </p:cNvPr>
          <p:cNvSpPr txBox="1"/>
          <p:nvPr/>
        </p:nvSpPr>
        <p:spPr>
          <a:xfrm>
            <a:off x="4331368" y="1443789"/>
            <a:ext cx="914400" cy="91440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B2BAB3-4D6F-F148-9E01-AAEC0EA93002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AC06A6-AF70-E149-881A-CC894C28059C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9E2159-B1B4-D842-A791-E653CAB7E997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432668-8446-954F-9090-377732422FFE}"/>
              </a:ext>
            </a:extLst>
          </p:cNvPr>
          <p:cNvSpPr txBox="1"/>
          <p:nvPr/>
        </p:nvSpPr>
        <p:spPr>
          <a:xfrm>
            <a:off x="5727029" y="1844839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 wish</a:t>
            </a:r>
            <a:r>
              <a:rPr lang="en-US" dirty="0"/>
              <a:t> it came in pink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DA4196-6BFD-914A-8C69-BC8BC023FF66}"/>
              </a:ext>
            </a:extLst>
          </p:cNvPr>
          <p:cNvSpPr txBox="1"/>
          <p:nvPr/>
        </p:nvSpPr>
        <p:spPr>
          <a:xfrm>
            <a:off x="5723019" y="255802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like to see</a:t>
            </a:r>
            <a:r>
              <a:rPr lang="en-US" dirty="0"/>
              <a:t> it in pink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6468CB-3149-8743-BABB-4561DACA7AE9}"/>
              </a:ext>
            </a:extLst>
          </p:cNvPr>
          <p:cNvSpPr txBox="1"/>
          <p:nvPr/>
        </p:nvSpPr>
        <p:spPr>
          <a:xfrm>
            <a:off x="5723019" y="329655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great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40A740-38E6-F14A-8F7C-3CCFB8119BF8}"/>
              </a:ext>
            </a:extLst>
          </p:cNvPr>
          <p:cNvSpPr txBox="1"/>
          <p:nvPr/>
        </p:nvSpPr>
        <p:spPr>
          <a:xfrm>
            <a:off x="5723019" y="403468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Please add</a:t>
            </a:r>
            <a:r>
              <a:rPr lang="en-US" dirty="0"/>
              <a:t> pink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2FD59A-599E-C848-BA10-735F7C927573}"/>
              </a:ext>
            </a:extLst>
          </p:cNvPr>
          <p:cNvSpPr txBox="1"/>
          <p:nvPr/>
        </p:nvSpPr>
        <p:spPr>
          <a:xfrm>
            <a:off x="5723019" y="479435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There should be </a:t>
            </a:r>
            <a:r>
              <a:rPr lang="en-US" dirty="0"/>
              <a:t>a pink option</a:t>
            </a:r>
          </a:p>
        </p:txBody>
      </p:sp>
    </p:spTree>
    <p:extLst>
      <p:ext uri="{BB962C8B-B14F-4D97-AF65-F5344CB8AC3E}">
        <p14:creationId xmlns:p14="http://schemas.microsoft.com/office/powerpoint/2010/main" val="91729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0" grpId="0" animBg="1"/>
      <p:bldP spid="21" grpId="0" animBg="1"/>
      <p:bldP spid="22" grpId="0" animBg="1"/>
      <p:bldP spid="23" grpId="0"/>
      <p:bldP spid="24" grpId="0"/>
      <p:bldP spid="26" grpId="0"/>
      <p:bldP spid="27" grpId="0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0432668-8446-954F-9090-377732422FFE}"/>
              </a:ext>
            </a:extLst>
          </p:cNvPr>
          <p:cNvSpPr txBox="1"/>
          <p:nvPr/>
        </p:nvSpPr>
        <p:spPr>
          <a:xfrm>
            <a:off x="5727029" y="1844839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 wish</a:t>
            </a:r>
            <a:r>
              <a:rPr lang="en-US" dirty="0"/>
              <a:t> it came in pink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DA4196-6BFD-914A-8C69-BC8BC023FF66}"/>
              </a:ext>
            </a:extLst>
          </p:cNvPr>
          <p:cNvSpPr txBox="1"/>
          <p:nvPr/>
        </p:nvSpPr>
        <p:spPr>
          <a:xfrm>
            <a:off x="5723019" y="255802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like to see</a:t>
            </a:r>
            <a:r>
              <a:rPr lang="en-US" dirty="0"/>
              <a:t> it in pink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6468CB-3149-8743-BABB-4561DACA7AE9}"/>
              </a:ext>
            </a:extLst>
          </p:cNvPr>
          <p:cNvSpPr txBox="1"/>
          <p:nvPr/>
        </p:nvSpPr>
        <p:spPr>
          <a:xfrm>
            <a:off x="5723019" y="329655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great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40A740-38E6-F14A-8F7C-3CCFB8119BF8}"/>
              </a:ext>
            </a:extLst>
          </p:cNvPr>
          <p:cNvSpPr txBox="1"/>
          <p:nvPr/>
        </p:nvSpPr>
        <p:spPr>
          <a:xfrm>
            <a:off x="5723019" y="403468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Please add</a:t>
            </a:r>
            <a:r>
              <a:rPr lang="en-US" dirty="0"/>
              <a:t> pink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2FD59A-599E-C848-BA10-735F7C927573}"/>
              </a:ext>
            </a:extLst>
          </p:cNvPr>
          <p:cNvSpPr txBox="1"/>
          <p:nvPr/>
        </p:nvSpPr>
        <p:spPr>
          <a:xfrm>
            <a:off x="5723019" y="479435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There should be </a:t>
            </a:r>
            <a:r>
              <a:rPr lang="en-US" dirty="0"/>
              <a:t>a pink option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Wishlist Data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Rule Creation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15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9966DC-E49C-2C4F-84DF-FA0588FCCFC7}"/>
              </a:ext>
            </a:extLst>
          </p:cNvPr>
          <p:cNvSpPr txBox="1"/>
          <p:nvPr/>
        </p:nvSpPr>
        <p:spPr>
          <a:xfrm>
            <a:off x="4224130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E390D-DDB8-6943-8780-B38BFCC283DD}"/>
              </a:ext>
            </a:extLst>
          </p:cNvPr>
          <p:cNvSpPr txBox="1"/>
          <p:nvPr/>
        </p:nvSpPr>
        <p:spPr>
          <a:xfrm>
            <a:off x="2375452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68F254-2112-3E4B-9FA9-D6A171A158E8}"/>
              </a:ext>
            </a:extLst>
          </p:cNvPr>
          <p:cNvSpPr txBox="1"/>
          <p:nvPr/>
        </p:nvSpPr>
        <p:spPr>
          <a:xfrm>
            <a:off x="1550504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E3B00D-6E3B-1E4A-B5D4-3E7A1CCD6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37" y="268076"/>
            <a:ext cx="8229600" cy="698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CBF351-0654-E64D-8A8F-A364666F455B}"/>
              </a:ext>
            </a:extLst>
          </p:cNvPr>
          <p:cNvSpPr txBox="1"/>
          <p:nvPr/>
        </p:nvSpPr>
        <p:spPr>
          <a:xfrm>
            <a:off x="4331368" y="1443789"/>
            <a:ext cx="914400" cy="91440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10B24D-76FD-BA48-AD09-4D60B38D8DE3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5E498-D4BE-8247-A54D-C64862B68E69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4BFA0D-5155-2D4E-9321-4438738F590C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69FA11-0BC6-8646-99E6-7F1A126E4BF9}"/>
              </a:ext>
            </a:extLst>
          </p:cNvPr>
          <p:cNvSpPr txBox="1"/>
          <p:nvPr/>
        </p:nvSpPr>
        <p:spPr>
          <a:xfrm>
            <a:off x="4331368" y="1443789"/>
            <a:ext cx="914400" cy="91440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B2BAB3-4D6F-F148-9E01-AAEC0EA93002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AC06A6-AF70-E149-881A-CC894C28059C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9E2159-B1B4-D842-A791-E653CAB7E997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447CC2-0EB8-8545-A9C1-7C349A192525}"/>
              </a:ext>
            </a:extLst>
          </p:cNvPr>
          <p:cNvSpPr txBox="1"/>
          <p:nvPr/>
        </p:nvSpPr>
        <p:spPr>
          <a:xfrm>
            <a:off x="5723019" y="2549034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</a:t>
            </a:r>
            <a:r>
              <a:rPr lang="en-US" dirty="0">
                <a:effectLst>
                  <a:glow rad="101600">
                    <a:srgbClr val="FFC000">
                      <a:alpha val="40000"/>
                    </a:srgbClr>
                  </a:glow>
                </a:effectLst>
              </a:rPr>
              <a:t>amazing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C71B0E-D601-AE4F-945E-B943E7DC7E47}"/>
              </a:ext>
            </a:extLst>
          </p:cNvPr>
          <p:cNvSpPr txBox="1"/>
          <p:nvPr/>
        </p:nvSpPr>
        <p:spPr>
          <a:xfrm>
            <a:off x="5723019" y="4034679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</a:t>
            </a:r>
            <a:r>
              <a:rPr lang="en-US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helpful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A6C0D7-7EDE-514B-BE51-CD20AA5F7451}"/>
              </a:ext>
            </a:extLst>
          </p:cNvPr>
          <p:cNvSpPr txBox="1"/>
          <p:nvPr/>
        </p:nvSpPr>
        <p:spPr>
          <a:xfrm>
            <a:off x="5723019" y="1874838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</a:t>
            </a:r>
            <a:r>
              <a:rPr lang="en-US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good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B6426DF-7FE7-274E-9EDD-1B76425493DE}"/>
              </a:ext>
            </a:extLst>
          </p:cNvPr>
          <p:cNvSpPr txBox="1"/>
          <p:nvPr/>
        </p:nvSpPr>
        <p:spPr>
          <a:xfrm>
            <a:off x="5723019" y="479435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</a:t>
            </a:r>
            <a:r>
              <a:rPr lang="en-US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useful</a:t>
            </a:r>
          </a:p>
        </p:txBody>
      </p:sp>
    </p:spTree>
    <p:extLst>
      <p:ext uri="{BB962C8B-B14F-4D97-AF65-F5344CB8AC3E}">
        <p14:creationId xmlns:p14="http://schemas.microsoft.com/office/powerpoint/2010/main" val="280579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2" grpId="0" animBg="1"/>
      <p:bldP spid="23" grpId="0"/>
      <p:bldP spid="24" grpId="0"/>
      <p:bldP spid="26" grpId="0"/>
      <p:bldP spid="27" grpId="0"/>
      <p:bldP spid="33" grpId="0" animBg="1"/>
      <p:bldP spid="34" grpId="0" animBg="1"/>
      <p:bldP spid="35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0432668-8446-954F-9090-377732422FFE}"/>
              </a:ext>
            </a:extLst>
          </p:cNvPr>
          <p:cNvSpPr txBox="1"/>
          <p:nvPr/>
        </p:nvSpPr>
        <p:spPr>
          <a:xfrm>
            <a:off x="5727029" y="1844839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I wish</a:t>
            </a:r>
            <a:r>
              <a:rPr lang="en-US" dirty="0"/>
              <a:t> it came in pink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DA4196-6BFD-914A-8C69-BC8BC023FF66}"/>
              </a:ext>
            </a:extLst>
          </p:cNvPr>
          <p:cNvSpPr txBox="1"/>
          <p:nvPr/>
        </p:nvSpPr>
        <p:spPr>
          <a:xfrm>
            <a:off x="5723019" y="255802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like to see</a:t>
            </a:r>
            <a:r>
              <a:rPr lang="en-US" dirty="0"/>
              <a:t> it in pink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6468CB-3149-8743-BABB-4561DACA7AE9}"/>
              </a:ext>
            </a:extLst>
          </p:cNvPr>
          <p:cNvSpPr txBox="1"/>
          <p:nvPr/>
        </p:nvSpPr>
        <p:spPr>
          <a:xfrm>
            <a:off x="5723019" y="329655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great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40A740-38E6-F14A-8F7C-3CCFB8119BF8}"/>
              </a:ext>
            </a:extLst>
          </p:cNvPr>
          <p:cNvSpPr txBox="1"/>
          <p:nvPr/>
        </p:nvSpPr>
        <p:spPr>
          <a:xfrm>
            <a:off x="5723019" y="403468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Please add</a:t>
            </a:r>
            <a:r>
              <a:rPr lang="en-US" dirty="0"/>
              <a:t> pink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2FD59A-599E-C848-BA10-735F7C927573}"/>
              </a:ext>
            </a:extLst>
          </p:cNvPr>
          <p:cNvSpPr txBox="1"/>
          <p:nvPr/>
        </p:nvSpPr>
        <p:spPr>
          <a:xfrm>
            <a:off x="5723019" y="479435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There should be </a:t>
            </a:r>
            <a:r>
              <a:rPr lang="en-US" dirty="0"/>
              <a:t>a pink option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Wishlist Data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Rule Creation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16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9966DC-E49C-2C4F-84DF-FA0588FCCFC7}"/>
              </a:ext>
            </a:extLst>
          </p:cNvPr>
          <p:cNvSpPr txBox="1"/>
          <p:nvPr/>
        </p:nvSpPr>
        <p:spPr>
          <a:xfrm>
            <a:off x="4224130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E390D-DDB8-6943-8780-B38BFCC283DD}"/>
              </a:ext>
            </a:extLst>
          </p:cNvPr>
          <p:cNvSpPr txBox="1"/>
          <p:nvPr/>
        </p:nvSpPr>
        <p:spPr>
          <a:xfrm>
            <a:off x="2375452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68F254-2112-3E4B-9FA9-D6A171A158E8}"/>
              </a:ext>
            </a:extLst>
          </p:cNvPr>
          <p:cNvSpPr txBox="1"/>
          <p:nvPr/>
        </p:nvSpPr>
        <p:spPr>
          <a:xfrm>
            <a:off x="1550504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E3B00D-6E3B-1E4A-B5D4-3E7A1CCD6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37" y="268076"/>
            <a:ext cx="8229600" cy="698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10B24D-76FD-BA48-AD09-4D60B38D8DE3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5E498-D4BE-8247-A54D-C64862B68E69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4BFA0D-5155-2D4E-9321-4438738F590C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B2BAB3-4D6F-F148-9E01-AAEC0EA93002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AC06A6-AF70-E149-881A-CC894C28059C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9E2159-B1B4-D842-A791-E653CAB7E997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447CC2-0EB8-8545-A9C1-7C349A192525}"/>
              </a:ext>
            </a:extLst>
          </p:cNvPr>
          <p:cNvSpPr txBox="1"/>
          <p:nvPr/>
        </p:nvSpPr>
        <p:spPr>
          <a:xfrm>
            <a:off x="5723019" y="2549034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amazing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C71B0E-D601-AE4F-945E-B943E7DC7E47}"/>
              </a:ext>
            </a:extLst>
          </p:cNvPr>
          <p:cNvSpPr txBox="1"/>
          <p:nvPr/>
        </p:nvSpPr>
        <p:spPr>
          <a:xfrm>
            <a:off x="5723019" y="4034679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helpful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A6C0D7-7EDE-514B-BE51-CD20AA5F7451}"/>
              </a:ext>
            </a:extLst>
          </p:cNvPr>
          <p:cNvSpPr txBox="1"/>
          <p:nvPr/>
        </p:nvSpPr>
        <p:spPr>
          <a:xfrm>
            <a:off x="5723019" y="1874838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good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B6426DF-7FE7-274E-9EDD-1B76425493DE}"/>
              </a:ext>
            </a:extLst>
          </p:cNvPr>
          <p:cNvSpPr txBox="1"/>
          <p:nvPr/>
        </p:nvSpPr>
        <p:spPr>
          <a:xfrm>
            <a:off x="5723019" y="479435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useful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C8C113E-53AE-BF40-A89C-DAFB123D7E68}"/>
              </a:ext>
            </a:extLst>
          </p:cNvPr>
          <p:cNvSpPr txBox="1"/>
          <p:nvPr/>
        </p:nvSpPr>
        <p:spPr>
          <a:xfrm>
            <a:off x="5723019" y="3294528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have been great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DBF3AF-71DE-8140-96BC-BA4081D82644}"/>
              </a:ext>
            </a:extLst>
          </p:cNvPr>
          <p:cNvSpPr txBox="1"/>
          <p:nvPr/>
        </p:nvSpPr>
        <p:spPr>
          <a:xfrm>
            <a:off x="5723019" y="254603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</a:t>
            </a:r>
            <a:r>
              <a:rPr lang="en-US" dirty="0">
                <a:effectLst>
                  <a:glow rad="101600">
                    <a:srgbClr val="FFC000">
                      <a:alpha val="40000"/>
                    </a:srgbClr>
                  </a:glow>
                </a:effectLst>
              </a:rPr>
              <a:t>also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be amazing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C7B839F-BE1E-2B4E-BA88-C49A1CEF667B}"/>
              </a:ext>
            </a:extLst>
          </p:cNvPr>
          <p:cNvSpPr txBox="1"/>
          <p:nvPr/>
        </p:nvSpPr>
        <p:spPr>
          <a:xfrm>
            <a:off x="5723019" y="4040462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be </a:t>
            </a:r>
            <a:r>
              <a:rPr lang="en-US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really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helpful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52A88ED-044C-AC47-9144-E00D15B098C7}"/>
              </a:ext>
            </a:extLst>
          </p:cNvPr>
          <p:cNvSpPr txBox="1"/>
          <p:nvPr/>
        </p:nvSpPr>
        <p:spPr>
          <a:xfrm>
            <a:off x="5719009" y="1853825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</a:t>
            </a:r>
            <a:r>
              <a:rPr lang="en-US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for sure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be good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BAEF8AF-C8F5-F745-BE88-70196AF2E653}"/>
              </a:ext>
            </a:extLst>
          </p:cNvPr>
          <p:cNvSpPr txBox="1"/>
          <p:nvPr/>
        </p:nvSpPr>
        <p:spPr>
          <a:xfrm>
            <a:off x="5723019" y="4794352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pPr algn="ctr"/>
            <a:r>
              <a:rPr lang="en-US" dirty="0"/>
              <a:t>Having it in pink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</a:t>
            </a:r>
            <a:r>
              <a:rPr lang="en-US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truly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be </a:t>
            </a:r>
            <a:r>
              <a:rPr lang="en-US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actually quite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useful</a:t>
            </a:r>
          </a:p>
        </p:txBody>
      </p:sp>
    </p:spTree>
    <p:extLst>
      <p:ext uri="{BB962C8B-B14F-4D97-AF65-F5344CB8AC3E}">
        <p14:creationId xmlns:p14="http://schemas.microsoft.com/office/powerpoint/2010/main" val="214899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Wishlist Data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Rule Creation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17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9966DC-E49C-2C4F-84DF-FA0588FCCFC7}"/>
              </a:ext>
            </a:extLst>
          </p:cNvPr>
          <p:cNvSpPr txBox="1"/>
          <p:nvPr/>
        </p:nvSpPr>
        <p:spPr>
          <a:xfrm>
            <a:off x="4224130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E390D-DDB8-6943-8780-B38BFCC283DD}"/>
              </a:ext>
            </a:extLst>
          </p:cNvPr>
          <p:cNvSpPr txBox="1"/>
          <p:nvPr/>
        </p:nvSpPr>
        <p:spPr>
          <a:xfrm>
            <a:off x="2375452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68F254-2112-3E4B-9FA9-D6A171A158E8}"/>
              </a:ext>
            </a:extLst>
          </p:cNvPr>
          <p:cNvSpPr txBox="1"/>
          <p:nvPr/>
        </p:nvSpPr>
        <p:spPr>
          <a:xfrm>
            <a:off x="1550504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E3B00D-6E3B-1E4A-B5D4-3E7A1CCD6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37" y="268076"/>
            <a:ext cx="8229600" cy="698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4A3C5F-C1B4-514F-8205-3AA6F0D07600}"/>
              </a:ext>
            </a:extLst>
          </p:cNvPr>
          <p:cNvSpPr txBox="1"/>
          <p:nvPr/>
        </p:nvSpPr>
        <p:spPr>
          <a:xfrm>
            <a:off x="7315200" y="2807368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CB9912-EFFA-7B4D-B0A2-AA45A27FE4F2}"/>
              </a:ext>
            </a:extLst>
          </p:cNvPr>
          <p:cNvSpPr/>
          <p:nvPr/>
        </p:nvSpPr>
        <p:spPr>
          <a:xfrm>
            <a:off x="5437258" y="232141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r>
              <a:rPr lang="en-US" dirty="0"/>
              <a:t>“I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</a:t>
            </a:r>
            <a:r>
              <a:rPr lang="en-US" dirty="0"/>
              <a:t> </a:t>
            </a:r>
            <a:r>
              <a:rPr lang="en-US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have also liked </a:t>
            </a:r>
            <a:r>
              <a:rPr lang="en-US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to see </a:t>
            </a:r>
            <a:r>
              <a:rPr lang="en-US" dirty="0"/>
              <a:t>some visibility into the </a:t>
            </a:r>
            <a:r>
              <a:rPr lang="en-US" dirty="0" err="1"/>
              <a:t>Sonos</a:t>
            </a:r>
            <a:r>
              <a:rPr lang="en-US" dirty="0"/>
              <a:t> wireless network, e.g. which components are successfully tethered via the Boost and what the signal strength is.”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</a:t>
            </a:r>
            <a:r>
              <a:rPr lang="en-US" dirty="0"/>
              <a:t> </a:t>
            </a:r>
            <a:r>
              <a:rPr lang="en-US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love</a:t>
            </a:r>
            <a:r>
              <a:rPr lang="en-US" dirty="0"/>
              <a:t> 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to see </a:t>
            </a:r>
            <a:r>
              <a:rPr lang="en-US" dirty="0"/>
              <a:t>a lot more development in the skills that it can do”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19C477-578F-4449-A8E9-5ABB2DD5BB52}"/>
              </a:ext>
            </a:extLst>
          </p:cNvPr>
          <p:cNvSpPr/>
          <p:nvPr/>
        </p:nvSpPr>
        <p:spPr>
          <a:xfrm>
            <a:off x="1804737" y="1368388"/>
            <a:ext cx="9408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Rule: “</a:t>
            </a:r>
            <a:r>
              <a:rPr lang="en-US" dirty="0" err="1"/>
              <a:t>match_phrase</a:t>
            </a:r>
            <a:r>
              <a:rPr lang="en-US" dirty="0"/>
              <a:t>": { "</a:t>
            </a:r>
            <a:r>
              <a:rPr lang="en-US" dirty="0" err="1"/>
              <a:t>bodyTranslated</a:t>
            </a:r>
            <a:r>
              <a:rPr lang="en-US" dirty="0"/>
              <a:t>": { "query": "</a:t>
            </a:r>
            <a:r>
              <a:rPr lang="en-US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would to see</a:t>
            </a:r>
            <a:r>
              <a:rPr lang="en-US" dirty="0"/>
              <a:t>", </a:t>
            </a:r>
            <a:r>
              <a:rPr lang="en-US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"slop": 4 </a:t>
            </a:r>
            <a:r>
              <a:rPr lang="en-US" dirty="0"/>
              <a:t>} }</a:t>
            </a:r>
          </a:p>
        </p:txBody>
      </p:sp>
    </p:spTree>
    <p:extLst>
      <p:ext uri="{BB962C8B-B14F-4D97-AF65-F5344CB8AC3E}">
        <p14:creationId xmlns:p14="http://schemas.microsoft.com/office/powerpoint/2010/main" val="68568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0432668-8446-954F-9090-377732422FFE}"/>
              </a:ext>
            </a:extLst>
          </p:cNvPr>
          <p:cNvSpPr txBox="1"/>
          <p:nvPr/>
        </p:nvSpPr>
        <p:spPr>
          <a:xfrm>
            <a:off x="5710987" y="1860881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/>
              </a:rPr>
              <a:t>I wish it came in pink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C8C113E-53AE-BF40-A89C-DAFB123D7E68}"/>
              </a:ext>
            </a:extLst>
          </p:cNvPr>
          <p:cNvSpPr txBox="1"/>
          <p:nvPr/>
        </p:nvSpPr>
        <p:spPr>
          <a:xfrm>
            <a:off x="5706977" y="3310570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wish I had bought these earlier!</a:t>
            </a:r>
            <a:endParaRPr lang="en-US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DBF3AF-71DE-8140-96BC-BA4081D82644}"/>
              </a:ext>
            </a:extLst>
          </p:cNvPr>
          <p:cNvSpPr txBox="1"/>
          <p:nvPr/>
        </p:nvSpPr>
        <p:spPr>
          <a:xfrm>
            <a:off x="5706977" y="2546033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/>
              </a:rPr>
              <a:t>I wish the volume went louder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C7B839F-BE1E-2B4E-BA88-C49A1CEF667B}"/>
              </a:ext>
            </a:extLst>
          </p:cNvPr>
          <p:cNvSpPr txBox="1"/>
          <p:nvPr/>
        </p:nvSpPr>
        <p:spPr>
          <a:xfrm>
            <a:off x="5706977" y="4040462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wish I had read reviews before buying</a:t>
            </a:r>
            <a:endParaRPr lang="en-US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BAEF8AF-C8F5-F745-BE88-70196AF2E653}"/>
              </a:ext>
            </a:extLst>
          </p:cNvPr>
          <p:cNvSpPr txBox="1"/>
          <p:nvPr/>
        </p:nvSpPr>
        <p:spPr>
          <a:xfrm>
            <a:off x="5706977" y="4794352"/>
            <a:ext cx="4572000" cy="52938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pPr algn="ctr"/>
            <a:r>
              <a:rPr lang="en-US" dirty="0"/>
              <a:t>I wish I had gotten two of them</a:t>
            </a:r>
            <a:endParaRPr lang="en-US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167B3DE-B300-6041-A537-A310266ACCCC}"/>
              </a:ext>
            </a:extLst>
          </p:cNvPr>
          <p:cNvSpPr txBox="1"/>
          <p:nvPr/>
        </p:nvSpPr>
        <p:spPr>
          <a:xfrm>
            <a:off x="5717004" y="3304227"/>
            <a:ext cx="4572000" cy="529389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wish I had bought these earlier!</a:t>
            </a:r>
            <a:endParaRPr lang="en-US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ABAA36A-9275-EB43-985A-9DD3D84A956E}"/>
              </a:ext>
            </a:extLst>
          </p:cNvPr>
          <p:cNvSpPr txBox="1"/>
          <p:nvPr/>
        </p:nvSpPr>
        <p:spPr>
          <a:xfrm>
            <a:off x="5717004" y="2555732"/>
            <a:ext cx="4572000" cy="52938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effectLst/>
              </a:rPr>
              <a:t>I wish the volume went louder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D04012B-0DB7-8147-891A-DE2EB5A5B0B1}"/>
              </a:ext>
            </a:extLst>
          </p:cNvPr>
          <p:cNvSpPr txBox="1"/>
          <p:nvPr/>
        </p:nvSpPr>
        <p:spPr>
          <a:xfrm>
            <a:off x="5717004" y="4050161"/>
            <a:ext cx="4572000" cy="529389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wish I had read reviews before buying</a:t>
            </a:r>
            <a:endParaRPr lang="en-US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45581B6-BC8A-0B47-B5AA-AF97C5F98DF8}"/>
              </a:ext>
            </a:extLst>
          </p:cNvPr>
          <p:cNvSpPr txBox="1"/>
          <p:nvPr/>
        </p:nvSpPr>
        <p:spPr>
          <a:xfrm>
            <a:off x="5712994" y="1863524"/>
            <a:ext cx="4572000" cy="52938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I wish it came in pink</a:t>
            </a:r>
            <a:endParaRPr lang="en-US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1A0EE18-2AC2-154D-B57A-21D2D58FB48C}"/>
              </a:ext>
            </a:extLst>
          </p:cNvPr>
          <p:cNvSpPr txBox="1"/>
          <p:nvPr/>
        </p:nvSpPr>
        <p:spPr>
          <a:xfrm>
            <a:off x="5717004" y="4804051"/>
            <a:ext cx="4572000" cy="529389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pPr algn="ctr"/>
            <a:r>
              <a:rPr lang="en-US" dirty="0"/>
              <a:t>I wish I had gotten two of them</a:t>
            </a:r>
            <a:endParaRPr lang="en-US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Wishlist Data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Rule Creation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18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9966DC-E49C-2C4F-84DF-FA0588FCCFC7}"/>
              </a:ext>
            </a:extLst>
          </p:cNvPr>
          <p:cNvSpPr txBox="1"/>
          <p:nvPr/>
        </p:nvSpPr>
        <p:spPr>
          <a:xfrm>
            <a:off x="4224130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E390D-DDB8-6943-8780-B38BFCC283DD}"/>
              </a:ext>
            </a:extLst>
          </p:cNvPr>
          <p:cNvSpPr txBox="1"/>
          <p:nvPr/>
        </p:nvSpPr>
        <p:spPr>
          <a:xfrm>
            <a:off x="2375452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68F254-2112-3E4B-9FA9-D6A171A158E8}"/>
              </a:ext>
            </a:extLst>
          </p:cNvPr>
          <p:cNvSpPr txBox="1"/>
          <p:nvPr/>
        </p:nvSpPr>
        <p:spPr>
          <a:xfrm>
            <a:off x="1550504" y="7026965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E3B00D-6E3B-1E4A-B5D4-3E7A1CCD6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37" y="268076"/>
            <a:ext cx="8229600" cy="698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10B24D-76FD-BA48-AD09-4D60B38D8DE3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5E498-D4BE-8247-A54D-C64862B68E69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4BFA0D-5155-2D4E-9321-4438738F590C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B2BAB3-4D6F-F148-9E01-AAEC0EA93002}"/>
              </a:ext>
            </a:extLst>
          </p:cNvPr>
          <p:cNvSpPr txBox="1"/>
          <p:nvPr/>
        </p:nvSpPr>
        <p:spPr>
          <a:xfrm>
            <a:off x="5646818" y="226193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AC06A6-AF70-E149-881A-CC894C28059C}"/>
              </a:ext>
            </a:extLst>
          </p:cNvPr>
          <p:cNvSpPr txBox="1"/>
          <p:nvPr/>
        </p:nvSpPr>
        <p:spPr>
          <a:xfrm>
            <a:off x="7539787" y="364155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9E2159-B1B4-D842-A791-E653CAB7E997}"/>
              </a:ext>
            </a:extLst>
          </p:cNvPr>
          <p:cNvSpPr txBox="1"/>
          <p:nvPr/>
        </p:nvSpPr>
        <p:spPr>
          <a:xfrm>
            <a:off x="5582650" y="232610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17B318-529F-D546-8A44-64EFE7736586}"/>
              </a:ext>
            </a:extLst>
          </p:cNvPr>
          <p:cNvSpPr txBox="1"/>
          <p:nvPr/>
        </p:nvSpPr>
        <p:spPr>
          <a:xfrm>
            <a:off x="5640803" y="227163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C69EFF6-7B4D-CF4E-BE24-9ADB083E273E}"/>
              </a:ext>
            </a:extLst>
          </p:cNvPr>
          <p:cNvSpPr txBox="1"/>
          <p:nvPr/>
        </p:nvSpPr>
        <p:spPr>
          <a:xfrm>
            <a:off x="7533772" y="365125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DB5B25-5B77-D842-B060-AF0566C18EFD}"/>
              </a:ext>
            </a:extLst>
          </p:cNvPr>
          <p:cNvSpPr txBox="1"/>
          <p:nvPr/>
        </p:nvSpPr>
        <p:spPr>
          <a:xfrm>
            <a:off x="5576635" y="2335801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BCE3CB1-37AD-0047-93A8-1EE4D86ABC5B}"/>
              </a:ext>
            </a:extLst>
          </p:cNvPr>
          <p:cNvSpPr txBox="1"/>
          <p:nvPr/>
        </p:nvSpPr>
        <p:spPr>
          <a:xfrm>
            <a:off x="5640803" y="2271632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9ED3D49-55B1-A147-95B0-D21E6E9E9D81}"/>
              </a:ext>
            </a:extLst>
          </p:cNvPr>
          <p:cNvSpPr txBox="1"/>
          <p:nvPr/>
        </p:nvSpPr>
        <p:spPr>
          <a:xfrm>
            <a:off x="7533772" y="365125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D70103-F374-EF41-A4EB-0661FBE969AB}"/>
              </a:ext>
            </a:extLst>
          </p:cNvPr>
          <p:cNvSpPr txBox="1"/>
          <p:nvPr/>
        </p:nvSpPr>
        <p:spPr>
          <a:xfrm>
            <a:off x="5576635" y="2335801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9C4125-951E-F244-81DB-7D949A904C69}"/>
              </a:ext>
            </a:extLst>
          </p:cNvPr>
          <p:cNvGrpSpPr/>
          <p:nvPr/>
        </p:nvGrpSpPr>
        <p:grpSpPr>
          <a:xfrm>
            <a:off x="997656" y="1051731"/>
            <a:ext cx="11338723" cy="369332"/>
            <a:chOff x="997656" y="1051731"/>
            <a:chExt cx="11338723" cy="3693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176B2A1-69A6-E743-9279-1CEB9E0F687B}"/>
                </a:ext>
              </a:extLst>
            </p:cNvPr>
            <p:cNvSpPr/>
            <p:nvPr/>
          </p:nvSpPr>
          <p:spPr>
            <a:xfrm>
              <a:off x="997656" y="1051731"/>
              <a:ext cx="6096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dirty="0"/>
                <a:t>Rule: “</a:t>
              </a:r>
              <a:r>
                <a:rPr lang="en-US" dirty="0" err="1"/>
                <a:t>match_phrase</a:t>
              </a:r>
              <a:r>
                <a:rPr lang="en-US" dirty="0"/>
                <a:t>": { "query": “I wish”}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ED90F1-B56A-B844-A6D2-9BD370ACBE74}"/>
                </a:ext>
              </a:extLst>
            </p:cNvPr>
            <p:cNvSpPr/>
            <p:nvPr/>
          </p:nvSpPr>
          <p:spPr>
            <a:xfrm>
              <a:off x="6240379" y="1051731"/>
              <a:ext cx="6096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dirty="0"/>
                <a:t>Rule: “</a:t>
              </a:r>
              <a:r>
                <a:rPr lang="en-US" dirty="0" err="1"/>
                <a:t>must_not</a:t>
              </a:r>
              <a:r>
                <a:rPr lang="en-US" dirty="0"/>
                <a:t>": { "query": “I wish I had” }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327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6EF4677-9D70-B649-88A9-34E223402B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998A86-270F-A642-911F-FCC2A3966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Extracting Sentences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5511C-7E51-404F-BC1A-012C4DEA0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19</a:t>
            </a:fld>
            <a:endParaRPr lang="en-US" noProof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27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3FE6876-5F31-C24E-B8FC-E9CB3EE7047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9" r="7429"/>
          <a:stretch>
            <a:fillRect/>
          </a:stretch>
        </p:blipFill>
        <p:spPr>
          <a:xfrm rot="5400000">
            <a:off x="5827713" y="498475"/>
            <a:ext cx="6642100" cy="586105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E1CD0D-964C-C943-8CB9-A714642C81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59"/>
          <a:stretch/>
        </p:blipFill>
        <p:spPr>
          <a:xfrm rot="5400000">
            <a:off x="5827706" y="498474"/>
            <a:ext cx="6642101" cy="58610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5CBA968-5E0D-5A44-AE94-44E844764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52ED78-6FFD-4446-8EDF-776C0BF3A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2</a:t>
            </a:fld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EB418B-24E0-204A-9B85-B515A9B743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Lexi</a:t>
            </a:r>
          </a:p>
        </p:txBody>
      </p:sp>
      <p:sp>
        <p:nvSpPr>
          <p:cNvPr id="14" name="Tijdelijke aanduiding voor verticale tekst 5">
            <a:extLst>
              <a:ext uri="{FF2B5EF4-FFF2-40B4-BE49-F238E27FC236}">
                <a16:creationId xmlns:a16="http://schemas.microsoft.com/office/drawing/2014/main" id="{1FB98F73-0F9D-9940-8031-ECA45E149468}"/>
              </a:ext>
            </a:extLst>
          </p:cNvPr>
          <p:cNvSpPr txBox="1">
            <a:spLocks/>
          </p:cNvSpPr>
          <p:nvPr/>
        </p:nvSpPr>
        <p:spPr>
          <a:xfrm>
            <a:off x="918380" y="3896381"/>
            <a:ext cx="4981065" cy="26317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Southborough native who admittedly uses a GPS to get here</a:t>
            </a:r>
          </a:p>
          <a:p>
            <a:endParaRPr lang="en-US" dirty="0"/>
          </a:p>
          <a:p>
            <a:r>
              <a:rPr lang="en-US" dirty="0"/>
              <a:t>A rising junior at Northwestern University studying Computer Science and Linguistics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5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20</a:t>
            </a:fld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E51D0-4AFD-624B-B09B-0026D34BEE82}"/>
              </a:ext>
            </a:extLst>
          </p:cNvPr>
          <p:cNvGrpSpPr/>
          <p:nvPr/>
        </p:nvGrpSpPr>
        <p:grpSpPr>
          <a:xfrm>
            <a:off x="1347537" y="1278646"/>
            <a:ext cx="9496926" cy="4310829"/>
            <a:chOff x="4107502" y="5087327"/>
            <a:chExt cx="9496926" cy="431082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A7FF1A8-DB68-1749-B7D7-F196C3B09AB8}"/>
                </a:ext>
              </a:extLst>
            </p:cNvPr>
            <p:cNvSpPr/>
            <p:nvPr/>
          </p:nvSpPr>
          <p:spPr>
            <a:xfrm>
              <a:off x="4107502" y="5087327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F78BAC-6209-AB46-AC11-36DE92D4268C}"/>
                </a:ext>
              </a:extLst>
            </p:cNvPr>
            <p:cNvSpPr txBox="1"/>
            <p:nvPr/>
          </p:nvSpPr>
          <p:spPr>
            <a:xfrm>
              <a:off x="5655565" y="6806869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has great sound quality. I wish it came in pink.”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8DDB6E-CB0C-6D4F-A143-C47FFFEABF3C}"/>
                </a:ext>
              </a:extLst>
            </p:cNvPr>
            <p:cNvSpPr txBox="1"/>
            <p:nvPr/>
          </p:nvSpPr>
          <p:spPr>
            <a:xfrm>
              <a:off x="5655565" y="7500203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 Too pricey.”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8B2F0B-0CD4-E246-9802-6DCF49F25BD4}"/>
              </a:ext>
            </a:extLst>
          </p:cNvPr>
          <p:cNvGrpSpPr/>
          <p:nvPr/>
        </p:nvGrpSpPr>
        <p:grpSpPr>
          <a:xfrm>
            <a:off x="1347537" y="1268525"/>
            <a:ext cx="9496926" cy="4310829"/>
            <a:chOff x="4107502" y="5087327"/>
            <a:chExt cx="9496926" cy="431082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7E338C3-2FBD-F448-B63A-B50A7BA2BC5D}"/>
                </a:ext>
              </a:extLst>
            </p:cNvPr>
            <p:cNvSpPr/>
            <p:nvPr/>
          </p:nvSpPr>
          <p:spPr>
            <a:xfrm>
              <a:off x="4107502" y="5087327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1AF030D-988D-C442-B8B2-B5F6BBBC9C17}"/>
                </a:ext>
              </a:extLst>
            </p:cNvPr>
            <p:cNvSpPr txBox="1"/>
            <p:nvPr/>
          </p:nvSpPr>
          <p:spPr>
            <a:xfrm>
              <a:off x="5655565" y="6806869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has great sound quality. 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I wish it came in pink.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”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7AD502-A80B-EB4E-ACD6-7C926000BB9C}"/>
                </a:ext>
              </a:extLst>
            </p:cNvPr>
            <p:cNvSpPr txBox="1"/>
            <p:nvPr/>
          </p:nvSpPr>
          <p:spPr>
            <a:xfrm>
              <a:off x="5655565" y="7500203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t would be great if you had green too. 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Too pricey.”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4C554AD-703D-4948-AB4B-1E1CC6B4961F}"/>
              </a:ext>
            </a:extLst>
          </p:cNvPr>
          <p:cNvGrpSpPr/>
          <p:nvPr/>
        </p:nvGrpSpPr>
        <p:grpSpPr>
          <a:xfrm>
            <a:off x="1347537" y="1263393"/>
            <a:ext cx="9496926" cy="4310829"/>
            <a:chOff x="1347537" y="405550"/>
            <a:chExt cx="9496926" cy="431082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591983-775C-C144-AAB3-14704218EC9A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809415-99C6-9049-B12B-5BDF7F163D7B}"/>
                </a:ext>
              </a:extLst>
            </p:cNvPr>
            <p:cNvSpPr txBox="1"/>
            <p:nvPr/>
          </p:nvSpPr>
          <p:spPr>
            <a:xfrm>
              <a:off x="2895600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CC0A00B-27FD-9049-A56B-90AD7578F5E3}"/>
                </a:ext>
              </a:extLst>
            </p:cNvPr>
            <p:cNvSpPr txBox="1"/>
            <p:nvPr/>
          </p:nvSpPr>
          <p:spPr>
            <a:xfrm>
              <a:off x="2895600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684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 Sentences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Sentence Splitting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/>
              <a:t>Explored techniques within </a:t>
            </a:r>
            <a:r>
              <a:rPr lang="en-US" sz="1800" dirty="0" err="1"/>
              <a:t>elasticsearch</a:t>
            </a:r>
            <a:r>
              <a:rPr lang="en-US" sz="1800" dirty="0"/>
              <a:t> to avoid double-searching.</a:t>
            </a:r>
          </a:p>
          <a:p>
            <a:pPr>
              <a:lnSpc>
                <a:spcPct val="150000"/>
              </a:lnSpc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Used </a:t>
            </a:r>
            <a:r>
              <a:rPr lang="en-US" sz="1800" dirty="0" err="1"/>
              <a:t>elasticsearch’s</a:t>
            </a:r>
            <a:r>
              <a:rPr lang="en-US" sz="1800" dirty="0"/>
              <a:t> “highlight” feature and expanded using </a:t>
            </a:r>
            <a:r>
              <a:rPr lang="en-US" sz="1800" dirty="0" err="1"/>
              <a:t>spaCy</a:t>
            </a:r>
            <a:r>
              <a:rPr lang="en-US" sz="1800" dirty="0"/>
              <a:t>.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21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BF714D-426C-F942-8CE3-587603B9C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2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B735C5B-D4AD-A048-A33E-19EF5321AE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28F74A-C72C-7842-8D29-E33AA695B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Extracting Concepts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F2BD1-BB2A-4245-9F2A-505E2A01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22</a:t>
            </a:fld>
            <a:endParaRPr lang="en-US" noProof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654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23</a:t>
            </a:fld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4C554AD-703D-4948-AB4B-1E1CC6B4961F}"/>
              </a:ext>
            </a:extLst>
          </p:cNvPr>
          <p:cNvGrpSpPr/>
          <p:nvPr/>
        </p:nvGrpSpPr>
        <p:grpSpPr>
          <a:xfrm>
            <a:off x="1347537" y="1279193"/>
            <a:ext cx="9496926" cy="4310829"/>
            <a:chOff x="1347537" y="405550"/>
            <a:chExt cx="9496926" cy="431082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591983-775C-C144-AAB3-14704218EC9A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809415-99C6-9049-B12B-5BDF7F163D7B}"/>
                </a:ext>
              </a:extLst>
            </p:cNvPr>
            <p:cNvSpPr txBox="1"/>
            <p:nvPr/>
          </p:nvSpPr>
          <p:spPr>
            <a:xfrm>
              <a:off x="2895600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CC0A00B-27FD-9049-A56B-90AD7578F5E3}"/>
                </a:ext>
              </a:extLst>
            </p:cNvPr>
            <p:cNvSpPr txBox="1"/>
            <p:nvPr/>
          </p:nvSpPr>
          <p:spPr>
            <a:xfrm>
              <a:off x="2895600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6E0D842-91CE-C94F-B5F2-368580292881}"/>
              </a:ext>
            </a:extLst>
          </p:cNvPr>
          <p:cNvGrpSpPr/>
          <p:nvPr/>
        </p:nvGrpSpPr>
        <p:grpSpPr>
          <a:xfrm>
            <a:off x="1347537" y="1267978"/>
            <a:ext cx="9496926" cy="4310829"/>
            <a:chOff x="1347537" y="405550"/>
            <a:chExt cx="9496926" cy="4310829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3C73757-7354-A34C-AE96-5ECC70D55698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8E12292-BBB8-8C43-A612-CCA750A2B95D}"/>
                </a:ext>
              </a:extLst>
            </p:cNvPr>
            <p:cNvSpPr txBox="1"/>
            <p:nvPr/>
          </p:nvSpPr>
          <p:spPr>
            <a:xfrm>
              <a:off x="2895600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pink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.”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8E155D8-2026-4C47-A4C9-D7760D26FCA7}"/>
                </a:ext>
              </a:extLst>
            </p:cNvPr>
            <p:cNvSpPr txBox="1"/>
            <p:nvPr/>
          </p:nvSpPr>
          <p:spPr>
            <a:xfrm>
              <a:off x="2895600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green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 too.”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6C41C1E-F504-1645-A6C9-11A160B52ED1}"/>
              </a:ext>
            </a:extLst>
          </p:cNvPr>
          <p:cNvGrpSpPr/>
          <p:nvPr/>
        </p:nvGrpSpPr>
        <p:grpSpPr>
          <a:xfrm>
            <a:off x="1347537" y="1290408"/>
            <a:ext cx="9496926" cy="4310829"/>
            <a:chOff x="1347537" y="2076245"/>
            <a:chExt cx="9496926" cy="431082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5965F1A-5044-9443-B518-35FB0FADDA1B}"/>
                </a:ext>
              </a:extLst>
            </p:cNvPr>
            <p:cNvSpPr/>
            <p:nvPr/>
          </p:nvSpPr>
          <p:spPr>
            <a:xfrm>
              <a:off x="1347537" y="2076245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B1501D4-85A0-8B4F-B49B-6335CD039C69}"/>
                </a:ext>
              </a:extLst>
            </p:cNvPr>
            <p:cNvSpPr txBox="1"/>
            <p:nvPr/>
          </p:nvSpPr>
          <p:spPr>
            <a:xfrm>
              <a:off x="1403694" y="3795787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70D2FE-6C9C-DD40-BC1A-104AC175EF54}"/>
                </a:ext>
              </a:extLst>
            </p:cNvPr>
            <p:cNvSpPr txBox="1"/>
            <p:nvPr/>
          </p:nvSpPr>
          <p:spPr>
            <a:xfrm>
              <a:off x="1403694" y="4489121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3FAF526-B369-4F49-ACC4-B3C872045341}"/>
                </a:ext>
              </a:extLst>
            </p:cNvPr>
            <p:cNvSpPr txBox="1"/>
            <p:nvPr/>
          </p:nvSpPr>
          <p:spPr>
            <a:xfrm>
              <a:off x="7860651" y="3795787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pink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41A0EA4-6D12-E646-B98B-0E05FE53185E}"/>
                </a:ext>
              </a:extLst>
            </p:cNvPr>
            <p:cNvSpPr txBox="1"/>
            <p:nvPr/>
          </p:nvSpPr>
          <p:spPr>
            <a:xfrm>
              <a:off x="7860651" y="4489121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green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5929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Existing Concept Service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sz="1800" dirty="0"/>
              <a:t>Used already-built concept service</a:t>
            </a:r>
          </a:p>
          <a:p>
            <a:endParaRPr lang="en-US" sz="1800" dirty="0"/>
          </a:p>
          <a:p>
            <a:r>
              <a:rPr lang="en-US" sz="1800" dirty="0"/>
              <a:t>Tweaked based on POS</a:t>
            </a:r>
          </a:p>
          <a:p>
            <a:endParaRPr lang="en-US" sz="1800" dirty="0"/>
          </a:p>
          <a:p>
            <a:r>
              <a:rPr lang="en-US" sz="1800" dirty="0"/>
              <a:t>Made basic improvements to produce clean output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598709-1185-1C4D-B7E1-0F8ECAAF9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1586"/>
            <a:ext cx="82296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60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A3BED63-0B1C-1545-AF10-EE2F38ACD5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33F5DE-66B9-5845-9B6B-01563D962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Aggregating Concepts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3E2C5-D610-BD49-8624-B1FE13377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25</a:t>
            </a:fld>
            <a:endParaRPr lang="en-US" noProof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3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26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EF2161B-80C7-6A47-9FDC-D6410542482A}"/>
              </a:ext>
            </a:extLst>
          </p:cNvPr>
          <p:cNvGrpSpPr/>
          <p:nvPr/>
        </p:nvGrpSpPr>
        <p:grpSpPr>
          <a:xfrm>
            <a:off x="1401686" y="1273585"/>
            <a:ext cx="9496926" cy="4310829"/>
            <a:chOff x="1347537" y="2076245"/>
            <a:chExt cx="9496926" cy="431082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5965F1A-5044-9443-B518-35FB0FADDA1B}"/>
                </a:ext>
              </a:extLst>
            </p:cNvPr>
            <p:cNvSpPr/>
            <p:nvPr/>
          </p:nvSpPr>
          <p:spPr>
            <a:xfrm>
              <a:off x="1347537" y="2076245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B1501D4-85A0-8B4F-B49B-6335CD039C69}"/>
                </a:ext>
              </a:extLst>
            </p:cNvPr>
            <p:cNvSpPr txBox="1"/>
            <p:nvPr/>
          </p:nvSpPr>
          <p:spPr>
            <a:xfrm>
              <a:off x="1403694" y="3795787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70D2FE-6C9C-DD40-BC1A-104AC175EF54}"/>
                </a:ext>
              </a:extLst>
            </p:cNvPr>
            <p:cNvSpPr txBox="1"/>
            <p:nvPr/>
          </p:nvSpPr>
          <p:spPr>
            <a:xfrm>
              <a:off x="1403694" y="4489121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3FAF526-B369-4F49-ACC4-B3C872045341}"/>
                </a:ext>
              </a:extLst>
            </p:cNvPr>
            <p:cNvSpPr txBox="1"/>
            <p:nvPr/>
          </p:nvSpPr>
          <p:spPr>
            <a:xfrm>
              <a:off x="7860651" y="3795787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pink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41A0EA4-6D12-E646-B98B-0E05FE53185E}"/>
                </a:ext>
              </a:extLst>
            </p:cNvPr>
            <p:cNvSpPr txBox="1"/>
            <p:nvPr/>
          </p:nvSpPr>
          <p:spPr>
            <a:xfrm>
              <a:off x="7860651" y="4489121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green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4DF7915-F694-4345-BA3D-418049B73882}"/>
              </a:ext>
            </a:extLst>
          </p:cNvPr>
          <p:cNvGrpSpPr/>
          <p:nvPr/>
        </p:nvGrpSpPr>
        <p:grpSpPr>
          <a:xfrm>
            <a:off x="1407686" y="1273584"/>
            <a:ext cx="9496926" cy="4310829"/>
            <a:chOff x="1347537" y="405550"/>
            <a:chExt cx="9496926" cy="4310829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D18C76-4D03-3B47-A4C4-27D8DC8C7921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E6FB2F-DD66-1B45-9EC1-30309E9209B4}"/>
                </a:ext>
              </a:extLst>
            </p:cNvPr>
            <p:cNvSpPr txBox="1"/>
            <p:nvPr/>
          </p:nvSpPr>
          <p:spPr>
            <a:xfrm>
              <a:off x="1403694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105147-3A19-8E4B-BD43-CE5DD6E00AA5}"/>
                </a:ext>
              </a:extLst>
            </p:cNvPr>
            <p:cNvSpPr txBox="1"/>
            <p:nvPr/>
          </p:nvSpPr>
          <p:spPr>
            <a:xfrm>
              <a:off x="1403694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D5AEBDE-F0CA-F744-A36A-602FDC99C594}"/>
                </a:ext>
              </a:extLst>
            </p:cNvPr>
            <p:cNvSpPr txBox="1"/>
            <p:nvPr/>
          </p:nvSpPr>
          <p:spPr>
            <a:xfrm>
              <a:off x="7860651" y="2125092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pink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F8C9DB1-7CFA-324C-98E2-F7C2EF8493A3}"/>
                </a:ext>
              </a:extLst>
            </p:cNvPr>
            <p:cNvSpPr txBox="1"/>
            <p:nvPr/>
          </p:nvSpPr>
          <p:spPr>
            <a:xfrm>
              <a:off x="7860651" y="2818426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green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12C7268-3A95-1945-B6C9-5A24DB131598}"/>
                </a:ext>
              </a:extLst>
            </p:cNvPr>
            <p:cNvSpPr txBox="1"/>
            <p:nvPr/>
          </p:nvSpPr>
          <p:spPr>
            <a:xfrm>
              <a:off x="9456831" y="2120107"/>
              <a:ext cx="1331475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colors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CC1520-A798-924A-ABF4-F0CB3BF1B769}"/>
                </a:ext>
              </a:extLst>
            </p:cNvPr>
            <p:cNvSpPr txBox="1"/>
            <p:nvPr/>
          </p:nvSpPr>
          <p:spPr>
            <a:xfrm>
              <a:off x="9456831" y="2813441"/>
              <a:ext cx="1331475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colors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438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8DDFC-FF38-AA4D-A2E5-2BB11AFF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aggregation important?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A4D2C9-1C92-764C-91B4-B0339AE4D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27</a:t>
            </a:fld>
            <a:endParaRPr lang="en-US" noProof="0"/>
          </a:p>
        </p:txBody>
      </p:sp>
      <p:pic>
        <p:nvPicPr>
          <p:cNvPr id="6" name="Chart Placeholder 5">
            <a:extLst>
              <a:ext uri="{FF2B5EF4-FFF2-40B4-BE49-F238E27FC236}">
                <a16:creationId xmlns:a16="http://schemas.microsoft.com/office/drawing/2014/main" id="{7B58ACCC-72C1-8044-A7A2-15D13CCE8868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83" y="115738"/>
            <a:ext cx="9142434" cy="522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7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C42C3C-7EF8-AB41-B015-016AC65D9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How?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>
          <a:xfrm>
            <a:off x="6208295" y="2572667"/>
            <a:ext cx="4981065" cy="3719807"/>
          </a:xfrm>
        </p:spPr>
        <p:txBody>
          <a:bodyPr/>
          <a:lstStyle/>
          <a:p>
            <a:r>
              <a:rPr lang="en-US" sz="1800" dirty="0"/>
              <a:t>Create a synonym dictionary</a:t>
            </a:r>
          </a:p>
          <a:p>
            <a:endParaRPr lang="en-US" sz="1800" dirty="0"/>
          </a:p>
          <a:p>
            <a:r>
              <a:rPr lang="en-US" sz="1800" dirty="0"/>
              <a:t>Select the most representative synonym per set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0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FFE4C-88EB-DF45-A7A1-630CEC638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29</a:t>
            </a:fld>
            <a:endParaRPr lang="en-US" noProof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A639370-13A9-DF4C-BF22-FF59C3C25D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6659343"/>
              </p:ext>
            </p:extLst>
          </p:nvPr>
        </p:nvGraphicFramePr>
        <p:xfrm>
          <a:off x="652962" y="612451"/>
          <a:ext cx="10886075" cy="563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702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3586B4D-C591-7146-8FF4-882827E9A6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D13BDA-2A5B-A042-8FF3-FC39BDCC9F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Tai </a:t>
            </a:r>
            <a:r>
              <a:rPr lang="en-US" dirty="0" err="1"/>
              <a:t>ChI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4DCFF58-A5D8-AB4B-8AC5-D7E64F8633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AC23B-E87F-A347-B901-5B406A4101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98497-1784-564F-97EF-B8FE70054097}"/>
              </a:ext>
            </a:extLst>
          </p:cNvPr>
          <p:cNvSpPr txBox="1"/>
          <p:nvPr/>
        </p:nvSpPr>
        <p:spPr>
          <a:xfrm>
            <a:off x="11262167" y="64123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6F80D-07CA-B24C-850A-551BF6ACD2AE}"/>
              </a:ext>
            </a:extLst>
          </p:cNvPr>
          <p:cNvSpPr/>
          <p:nvPr/>
        </p:nvSpPr>
        <p:spPr>
          <a:xfrm>
            <a:off x="10266947" y="6343125"/>
            <a:ext cx="1588169" cy="253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A36E73-C0AE-774E-A0F6-E5AD91CAF360}"/>
              </a:ext>
            </a:extLst>
          </p:cNvPr>
          <p:cNvSpPr txBox="1"/>
          <p:nvPr/>
        </p:nvSpPr>
        <p:spPr>
          <a:xfrm>
            <a:off x="9953633" y="6394988"/>
            <a:ext cx="19014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TEXT AND LANGUAGE TEAM</a:t>
            </a:r>
          </a:p>
        </p:txBody>
      </p:sp>
    </p:spTree>
    <p:extLst>
      <p:ext uri="{BB962C8B-B14F-4D97-AF65-F5344CB8AC3E}">
        <p14:creationId xmlns:p14="http://schemas.microsoft.com/office/powerpoint/2010/main" val="82132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C42C3C-7EF8-AB41-B015-016AC65D9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The Overview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sz="1800" dirty="0"/>
              <a:t>Preprocess concepts</a:t>
            </a:r>
          </a:p>
          <a:p>
            <a:endParaRPr lang="en-US" sz="1800" dirty="0"/>
          </a:p>
          <a:p>
            <a:r>
              <a:rPr lang="en-US" sz="1800" dirty="0"/>
              <a:t>Encode concepts</a:t>
            </a:r>
          </a:p>
          <a:p>
            <a:endParaRPr lang="en-US" sz="1800" dirty="0"/>
          </a:p>
          <a:p>
            <a:r>
              <a:rPr lang="en-US" sz="1800" dirty="0"/>
              <a:t>Compare concepts and create dictionary</a:t>
            </a:r>
          </a:p>
          <a:p>
            <a:endParaRPr lang="en-US" sz="1800" dirty="0"/>
          </a:p>
          <a:p>
            <a:r>
              <a:rPr lang="en-US" sz="1800" dirty="0"/>
              <a:t>Choose the best synonym per set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30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D2F2EE-676A-2343-AFB3-7F7442CCF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26" y="2048025"/>
            <a:ext cx="457200" cy="4572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A955842-72EE-124E-B46B-E06A766EB1C4}"/>
              </a:ext>
            </a:extLst>
          </p:cNvPr>
          <p:cNvGrpSpPr/>
          <p:nvPr/>
        </p:nvGrpSpPr>
        <p:grpSpPr>
          <a:xfrm>
            <a:off x="5496826" y="2823633"/>
            <a:ext cx="404663" cy="304578"/>
            <a:chOff x="5660857" y="2711338"/>
            <a:chExt cx="404663" cy="304578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F3AB117-6947-2043-9A6F-D92BF5CF81A6}"/>
                </a:ext>
              </a:extLst>
            </p:cNvPr>
            <p:cNvCxnSpPr/>
            <p:nvPr/>
          </p:nvCxnSpPr>
          <p:spPr>
            <a:xfrm flipV="1">
              <a:off x="5660857" y="2711338"/>
              <a:ext cx="252263" cy="3045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9806C1F-21E9-C84F-8AB2-691130BA0E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857" y="2863738"/>
              <a:ext cx="404663" cy="1521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E4C1821-3E6C-374F-8B1F-C9AC2FB4E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928" y="3439181"/>
            <a:ext cx="457200" cy="457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AF3C71B-E486-EA4D-AA8A-A641257D1F42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289" y="412417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1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E0BD423-13E2-F74A-9726-77AFA6B63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Preprocess concepts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31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CC41FD-D2A4-B14E-8E0F-C94A33359466}"/>
              </a:ext>
            </a:extLst>
          </p:cNvPr>
          <p:cNvGrpSpPr/>
          <p:nvPr/>
        </p:nvGrpSpPr>
        <p:grpSpPr>
          <a:xfrm>
            <a:off x="997656" y="1821372"/>
            <a:ext cx="10697810" cy="411162"/>
            <a:chOff x="997656" y="1821372"/>
            <a:chExt cx="10697810" cy="41116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1E973F4-E7A8-B04C-A0A8-9988AF1A6F62}"/>
                </a:ext>
              </a:extLst>
            </p:cNvPr>
            <p:cNvSpPr txBox="1"/>
            <p:nvPr/>
          </p:nvSpPr>
          <p:spPr>
            <a:xfrm>
              <a:off x="2955743" y="1821372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924FE3-3753-1040-8E49-366F75D05130}"/>
                </a:ext>
              </a:extLst>
            </p:cNvPr>
            <p:cNvSpPr txBox="1"/>
            <p:nvPr/>
          </p:nvSpPr>
          <p:spPr>
            <a:xfrm>
              <a:off x="1977815" y="1822433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2A790D-D8ED-E442-9EED-23FC0C2DAD18}"/>
                </a:ext>
              </a:extLst>
            </p:cNvPr>
            <p:cNvSpPr txBox="1"/>
            <p:nvPr/>
          </p:nvSpPr>
          <p:spPr>
            <a:xfrm>
              <a:off x="9711173" y="1837414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   quality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6921A5-57D9-5540-BC20-0DA60556DB44}"/>
                </a:ext>
              </a:extLst>
            </p:cNvPr>
            <p:cNvSpPr txBox="1"/>
            <p:nvPr/>
          </p:nvSpPr>
          <p:spPr>
            <a:xfrm>
              <a:off x="6506128" y="1837414"/>
              <a:ext cx="104991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please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740DD4-D358-BB43-881F-96EDC126B196}"/>
                </a:ext>
              </a:extLst>
            </p:cNvPr>
            <p:cNvSpPr txBox="1"/>
            <p:nvPr/>
          </p:nvSpPr>
          <p:spPr>
            <a:xfrm>
              <a:off x="997656" y="1829158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24E50B9-5934-734A-852F-F836F046FC90}"/>
                </a:ext>
              </a:extLst>
            </p:cNvPr>
            <p:cNvSpPr txBox="1"/>
            <p:nvPr/>
          </p:nvSpPr>
          <p:spPr>
            <a:xfrm>
              <a:off x="7641463" y="1837414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quality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465F44-B2E2-D243-9847-7BAC845FE363}"/>
                </a:ext>
              </a:extLst>
            </p:cNvPr>
            <p:cNvSpPr txBox="1"/>
            <p:nvPr/>
          </p:nvSpPr>
          <p:spPr>
            <a:xfrm>
              <a:off x="5565173" y="1837414"/>
              <a:ext cx="85553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I wish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179F8A-91D0-8846-89D7-154CACD48DAC}"/>
                </a:ext>
              </a:extLst>
            </p:cNvPr>
            <p:cNvSpPr txBox="1"/>
            <p:nvPr/>
          </p:nvSpPr>
          <p:spPr>
            <a:xfrm>
              <a:off x="4256543" y="1829158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EC0F7B4-89D4-2D43-9143-AD51ADC3418E}"/>
              </a:ext>
            </a:extLst>
          </p:cNvPr>
          <p:cNvGrpSpPr/>
          <p:nvPr/>
        </p:nvGrpSpPr>
        <p:grpSpPr>
          <a:xfrm>
            <a:off x="997656" y="2326741"/>
            <a:ext cx="10697810" cy="411162"/>
            <a:chOff x="997656" y="2326741"/>
            <a:chExt cx="10697810" cy="4111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1542BD-F61E-3D4C-AFC9-C79796A44E7D}"/>
                </a:ext>
              </a:extLst>
            </p:cNvPr>
            <p:cNvSpPr txBox="1"/>
            <p:nvPr/>
          </p:nvSpPr>
          <p:spPr>
            <a:xfrm>
              <a:off x="2955743" y="2326741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6CC713-ED74-534E-8F61-7542C91A3768}"/>
                </a:ext>
              </a:extLst>
            </p:cNvPr>
            <p:cNvSpPr txBox="1"/>
            <p:nvPr/>
          </p:nvSpPr>
          <p:spPr>
            <a:xfrm>
              <a:off x="1977815" y="2327802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42C469-1297-F14E-9F32-BDDDA575595B}"/>
                </a:ext>
              </a:extLst>
            </p:cNvPr>
            <p:cNvSpPr txBox="1"/>
            <p:nvPr/>
          </p:nvSpPr>
          <p:spPr>
            <a:xfrm>
              <a:off x="9711173" y="2342783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   quality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353E23-18E0-8E4C-81F8-259D37021009}"/>
                </a:ext>
              </a:extLst>
            </p:cNvPr>
            <p:cNvSpPr txBox="1"/>
            <p:nvPr/>
          </p:nvSpPr>
          <p:spPr>
            <a:xfrm>
              <a:off x="6506128" y="2342783"/>
              <a:ext cx="104991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please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C3F67E-D786-7947-9A9C-0E9A939548E1}"/>
                </a:ext>
              </a:extLst>
            </p:cNvPr>
            <p:cNvSpPr txBox="1"/>
            <p:nvPr/>
          </p:nvSpPr>
          <p:spPr>
            <a:xfrm>
              <a:off x="997656" y="2334527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a</a:t>
              </a:r>
              <a:r>
                <a:rPr lang="en-US" dirty="0"/>
                <a:t>pple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612223-5A40-8649-9844-F90DEBF453CF}"/>
                </a:ext>
              </a:extLst>
            </p:cNvPr>
            <p:cNvSpPr txBox="1"/>
            <p:nvPr/>
          </p:nvSpPr>
          <p:spPr>
            <a:xfrm>
              <a:off x="7641463" y="2342783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s</a:t>
              </a:r>
              <a:r>
                <a:rPr lang="en-US" dirty="0"/>
                <a:t>ound quality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FFAFED-9A14-394F-A20E-EF28FBD68AEB}"/>
                </a:ext>
              </a:extLst>
            </p:cNvPr>
            <p:cNvSpPr txBox="1"/>
            <p:nvPr/>
          </p:nvSpPr>
          <p:spPr>
            <a:xfrm>
              <a:off x="5565173" y="2342783"/>
              <a:ext cx="85553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i</a:t>
              </a:r>
              <a:r>
                <a:rPr lang="en-US" dirty="0"/>
                <a:t> wish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7A7700-9EB5-6540-8D14-0EA6A063A5BD}"/>
                </a:ext>
              </a:extLst>
            </p:cNvPr>
            <p:cNvSpPr txBox="1"/>
            <p:nvPr/>
          </p:nvSpPr>
          <p:spPr>
            <a:xfrm>
              <a:off x="4256543" y="2334527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F873FF-5FD6-8D46-B70F-63E0414FA0C3}"/>
              </a:ext>
            </a:extLst>
          </p:cNvPr>
          <p:cNvGrpSpPr/>
          <p:nvPr/>
        </p:nvGrpSpPr>
        <p:grpSpPr>
          <a:xfrm>
            <a:off x="997656" y="2823854"/>
            <a:ext cx="10697810" cy="411162"/>
            <a:chOff x="997656" y="2823854"/>
            <a:chExt cx="10697810" cy="4111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B12444A-4F88-7040-8E24-9557E709C73E}"/>
                </a:ext>
              </a:extLst>
            </p:cNvPr>
            <p:cNvSpPr txBox="1"/>
            <p:nvPr/>
          </p:nvSpPr>
          <p:spPr>
            <a:xfrm>
              <a:off x="2955743" y="2823854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delighted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F257A0-8531-B045-BE4E-21605F071853}"/>
                </a:ext>
              </a:extLst>
            </p:cNvPr>
            <p:cNvSpPr txBox="1"/>
            <p:nvPr/>
          </p:nvSpPr>
          <p:spPr>
            <a:xfrm>
              <a:off x="1977815" y="2824915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81D4D0-F2AB-8844-99AA-A46E344965FF}"/>
                </a:ext>
              </a:extLst>
            </p:cNvPr>
            <p:cNvSpPr txBox="1"/>
            <p:nvPr/>
          </p:nvSpPr>
          <p:spPr>
            <a:xfrm>
              <a:off x="9711173" y="2839896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</a:t>
              </a:r>
              <a:r>
                <a:rPr lang="en-US" dirty="0"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d q</a:t>
              </a:r>
              <a:r>
                <a:rPr lang="en-US" dirty="0"/>
                <a:t>uality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8E4181-76C6-9047-B159-502CA8C32F17}"/>
                </a:ext>
              </a:extLst>
            </p:cNvPr>
            <p:cNvSpPr txBox="1"/>
            <p:nvPr/>
          </p:nvSpPr>
          <p:spPr>
            <a:xfrm>
              <a:off x="6506128" y="2839896"/>
              <a:ext cx="104991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please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00E30FF-CFD3-DC49-9977-553442AC2E61}"/>
                </a:ext>
              </a:extLst>
            </p:cNvPr>
            <p:cNvSpPr txBox="1"/>
            <p:nvPr/>
          </p:nvSpPr>
          <p:spPr>
            <a:xfrm>
              <a:off x="997656" y="2831640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9C3EA9-5C5A-B74E-A6EF-A1DB0B1D7A18}"/>
                </a:ext>
              </a:extLst>
            </p:cNvPr>
            <p:cNvSpPr txBox="1"/>
            <p:nvPr/>
          </p:nvSpPr>
          <p:spPr>
            <a:xfrm>
              <a:off x="7641463" y="2839896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quality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63E1C2-FE10-8D4E-9013-6D828BC5C686}"/>
                </a:ext>
              </a:extLst>
            </p:cNvPr>
            <p:cNvSpPr txBox="1"/>
            <p:nvPr/>
          </p:nvSpPr>
          <p:spPr>
            <a:xfrm>
              <a:off x="5565173" y="2839896"/>
              <a:ext cx="85553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i wish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6708AB4-3173-E642-B7CF-339B329C0824}"/>
                </a:ext>
              </a:extLst>
            </p:cNvPr>
            <p:cNvSpPr txBox="1"/>
            <p:nvPr/>
          </p:nvSpPr>
          <p:spPr>
            <a:xfrm>
              <a:off x="4256543" y="2831640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BFB5066-88DE-DA4E-8A8B-4EC2C88A5328}"/>
              </a:ext>
            </a:extLst>
          </p:cNvPr>
          <p:cNvGrpSpPr/>
          <p:nvPr/>
        </p:nvGrpSpPr>
        <p:grpSpPr>
          <a:xfrm>
            <a:off x="997656" y="3328660"/>
            <a:ext cx="10697810" cy="411162"/>
            <a:chOff x="997656" y="3328660"/>
            <a:chExt cx="10697810" cy="41116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FB60B0-881F-F34F-92D4-7E82C8CB72E4}"/>
                </a:ext>
              </a:extLst>
            </p:cNvPr>
            <p:cNvSpPr txBox="1"/>
            <p:nvPr/>
          </p:nvSpPr>
          <p:spPr>
            <a:xfrm>
              <a:off x="2955743" y="3328660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delight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3423224-6881-7B48-A838-03DC3B49CCF0}"/>
                </a:ext>
              </a:extLst>
            </p:cNvPr>
            <p:cNvSpPr txBox="1"/>
            <p:nvPr/>
          </p:nvSpPr>
          <p:spPr>
            <a:xfrm>
              <a:off x="1977815" y="3329721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9CDB54-8BBF-1449-8A9D-ED9F14D58BB2}"/>
                </a:ext>
              </a:extLst>
            </p:cNvPr>
            <p:cNvSpPr txBox="1"/>
            <p:nvPr/>
          </p:nvSpPr>
          <p:spPr>
            <a:xfrm>
              <a:off x="9711173" y="3344702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quality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71092D8-FA8D-6348-A4A4-04600D51A2E1}"/>
                </a:ext>
              </a:extLst>
            </p:cNvPr>
            <p:cNvSpPr txBox="1"/>
            <p:nvPr/>
          </p:nvSpPr>
          <p:spPr>
            <a:xfrm>
              <a:off x="6506128" y="3344702"/>
              <a:ext cx="104991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please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2B4813-6DB0-014E-88BD-119DB2585E20}"/>
                </a:ext>
              </a:extLst>
            </p:cNvPr>
            <p:cNvSpPr txBox="1"/>
            <p:nvPr/>
          </p:nvSpPr>
          <p:spPr>
            <a:xfrm>
              <a:off x="997656" y="3336446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B44F800-4F61-3A43-BD0E-B23D0BFEF67E}"/>
                </a:ext>
              </a:extLst>
            </p:cNvPr>
            <p:cNvSpPr txBox="1"/>
            <p:nvPr/>
          </p:nvSpPr>
          <p:spPr>
            <a:xfrm>
              <a:off x="7641463" y="3344702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quality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890278C-E60F-3D4F-8E5E-AFA0511ACF21}"/>
                </a:ext>
              </a:extLst>
            </p:cNvPr>
            <p:cNvSpPr txBox="1"/>
            <p:nvPr/>
          </p:nvSpPr>
          <p:spPr>
            <a:xfrm>
              <a:off x="5565173" y="3344702"/>
              <a:ext cx="855538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i wish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0B8F1F-7289-4447-8548-B31F73DE79A8}"/>
                </a:ext>
              </a:extLst>
            </p:cNvPr>
            <p:cNvSpPr txBox="1"/>
            <p:nvPr/>
          </p:nvSpPr>
          <p:spPr>
            <a:xfrm>
              <a:off x="4256543" y="3336446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delight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5116ED7-D97B-B547-BEDE-EF800E12A1E3}"/>
              </a:ext>
            </a:extLst>
          </p:cNvPr>
          <p:cNvGrpSpPr/>
          <p:nvPr/>
        </p:nvGrpSpPr>
        <p:grpSpPr>
          <a:xfrm>
            <a:off x="997656" y="3839907"/>
            <a:ext cx="10697810" cy="411162"/>
            <a:chOff x="997656" y="3839907"/>
            <a:chExt cx="10697810" cy="4111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0497234-7C6F-D04A-8DBC-4920EC5C0D23}"/>
                </a:ext>
              </a:extLst>
            </p:cNvPr>
            <p:cNvSpPr txBox="1"/>
            <p:nvPr/>
          </p:nvSpPr>
          <p:spPr>
            <a:xfrm>
              <a:off x="2955743" y="3839907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031DB0D-7531-5642-92F3-F7BDC93DA806}"/>
                </a:ext>
              </a:extLst>
            </p:cNvPr>
            <p:cNvSpPr txBox="1"/>
            <p:nvPr/>
          </p:nvSpPr>
          <p:spPr>
            <a:xfrm>
              <a:off x="1977815" y="3840968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A977A85-EDEF-F246-B31A-0204CE71B4D0}"/>
                </a:ext>
              </a:extLst>
            </p:cNvPr>
            <p:cNvSpPr txBox="1"/>
            <p:nvPr/>
          </p:nvSpPr>
          <p:spPr>
            <a:xfrm>
              <a:off x="9711173" y="3855949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quality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FA07A40-38E4-C041-879F-FBF78771C68F}"/>
                </a:ext>
              </a:extLst>
            </p:cNvPr>
            <p:cNvSpPr txBox="1"/>
            <p:nvPr/>
          </p:nvSpPr>
          <p:spPr>
            <a:xfrm>
              <a:off x="997656" y="3847693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8CBCCC9-C34C-3042-97CD-184A077C068C}"/>
                </a:ext>
              </a:extLst>
            </p:cNvPr>
            <p:cNvSpPr txBox="1"/>
            <p:nvPr/>
          </p:nvSpPr>
          <p:spPr>
            <a:xfrm>
              <a:off x="7641463" y="3855949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quality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343AB1D-F119-0244-A06F-72BF98D8207F}"/>
                </a:ext>
              </a:extLst>
            </p:cNvPr>
            <p:cNvSpPr txBox="1"/>
            <p:nvPr/>
          </p:nvSpPr>
          <p:spPr>
            <a:xfrm>
              <a:off x="4256543" y="3847693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85DEBDF-1269-C845-BE40-47C4B8A313A9}"/>
              </a:ext>
            </a:extLst>
          </p:cNvPr>
          <p:cNvGrpSpPr/>
          <p:nvPr/>
        </p:nvGrpSpPr>
        <p:grpSpPr>
          <a:xfrm>
            <a:off x="997656" y="4346641"/>
            <a:ext cx="8628100" cy="411162"/>
            <a:chOff x="997656" y="4346641"/>
            <a:chExt cx="8628100" cy="41116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22D1BAE-D246-8642-8D27-2510803AA14F}"/>
                </a:ext>
              </a:extLst>
            </p:cNvPr>
            <p:cNvSpPr txBox="1"/>
            <p:nvPr/>
          </p:nvSpPr>
          <p:spPr>
            <a:xfrm>
              <a:off x="2955743" y="4346641"/>
              <a:ext cx="122321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delight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167B22C-BACC-8C4C-8533-67F37393B785}"/>
                </a:ext>
              </a:extLst>
            </p:cNvPr>
            <p:cNvSpPr txBox="1"/>
            <p:nvPr/>
          </p:nvSpPr>
          <p:spPr>
            <a:xfrm>
              <a:off x="997656" y="4354427"/>
              <a:ext cx="900341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apple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D6711E-2E53-7E47-B50D-5205B7DB678C}"/>
                </a:ext>
              </a:extLst>
            </p:cNvPr>
            <p:cNvSpPr txBox="1"/>
            <p:nvPr/>
          </p:nvSpPr>
          <p:spPr>
            <a:xfrm>
              <a:off x="7641463" y="4362683"/>
              <a:ext cx="1984293" cy="3951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non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sound quality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D1B470A-7F5B-D94F-884B-A92071551DC3}"/>
              </a:ext>
            </a:extLst>
          </p:cNvPr>
          <p:cNvSpPr txBox="1"/>
          <p:nvPr/>
        </p:nvSpPr>
        <p:spPr>
          <a:xfrm>
            <a:off x="4770120" y="5601960"/>
            <a:ext cx="2286000" cy="69850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0" tIns="0" rIns="0" bIns="0" numCol="1" spcCol="360000" rtlCol="0" anchor="ctr" anchorCtr="1">
            <a:noAutofit/>
          </a:bodyPr>
          <a:lstStyle/>
          <a:p>
            <a:r>
              <a:rPr lang="en-US" dirty="0"/>
              <a:t>delight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C5B4BD5-1E33-AC43-9B07-4D02ED76F7B2}"/>
              </a:ext>
            </a:extLst>
          </p:cNvPr>
          <p:cNvSpPr txBox="1"/>
          <p:nvPr/>
        </p:nvSpPr>
        <p:spPr>
          <a:xfrm>
            <a:off x="7741920" y="5600667"/>
            <a:ext cx="2286000" cy="698501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0" tIns="0" rIns="0" bIns="0" numCol="1" spcCol="360000" rtlCol="0" anchor="ctr" anchorCtr="1">
            <a:noAutofit/>
          </a:bodyPr>
          <a:lstStyle/>
          <a:p>
            <a:r>
              <a:rPr lang="en-US" dirty="0"/>
              <a:t>sound quality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ABDB65-FC99-FB4F-B645-533F814F4870}"/>
              </a:ext>
            </a:extLst>
          </p:cNvPr>
          <p:cNvSpPr txBox="1"/>
          <p:nvPr/>
        </p:nvSpPr>
        <p:spPr>
          <a:xfrm>
            <a:off x="1798320" y="5616709"/>
            <a:ext cx="2286000" cy="694944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0" tIns="0" rIns="0" bIns="0" numCol="1" spcCol="360000" rtlCol="0" anchor="ctr" anchorCtr="1">
            <a:noAutofit/>
          </a:bodyPr>
          <a:lstStyle/>
          <a:p>
            <a:r>
              <a:rPr lang="en-US" dirty="0"/>
              <a:t>apple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8B842A6-51D1-A34B-BCC6-6B1680B7B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431" y="1081384"/>
            <a:ext cx="457200" cy="457200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FB41EE79-2FF4-1A44-A7CA-75AEB6110619}"/>
              </a:ext>
            </a:extLst>
          </p:cNvPr>
          <p:cNvGrpSpPr/>
          <p:nvPr/>
        </p:nvGrpSpPr>
        <p:grpSpPr>
          <a:xfrm>
            <a:off x="7351103" y="1157695"/>
            <a:ext cx="404663" cy="304578"/>
            <a:chOff x="5660857" y="2711338"/>
            <a:chExt cx="404663" cy="304578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D4BB20B3-23C0-F44A-93D2-5677170F72F4}"/>
                </a:ext>
              </a:extLst>
            </p:cNvPr>
            <p:cNvCxnSpPr/>
            <p:nvPr/>
          </p:nvCxnSpPr>
          <p:spPr>
            <a:xfrm flipV="1">
              <a:off x="5660857" y="2711338"/>
              <a:ext cx="252263" cy="304578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376E5316-88F3-C34B-B986-540199CA62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857" y="2863738"/>
              <a:ext cx="404663" cy="152178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57881968-C53E-EC48-864B-05BA8D87DEFC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238" y="1102262"/>
            <a:ext cx="457200" cy="4572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A5B4E8CA-6297-A045-9A8A-A6CDADA6FAF3}"/>
              </a:ext>
            </a:extLst>
          </p:cNvPr>
          <p:cNvPicPr>
            <a:picLocks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0" y="1108597"/>
            <a:ext cx="457200" cy="457200"/>
          </a:xfrm>
          <a:prstGeom prst="rect">
            <a:avLst/>
          </a:prstGeom>
        </p:spPr>
      </p:pic>
      <p:sp>
        <p:nvSpPr>
          <p:cNvPr id="79" name="Left Brace 78">
            <a:extLst>
              <a:ext uri="{FF2B5EF4-FFF2-40B4-BE49-F238E27FC236}">
                <a16:creationId xmlns:a16="http://schemas.microsoft.com/office/drawing/2014/main" id="{346C78ED-6AB1-644B-B22F-CC375469E73D}"/>
              </a:ext>
            </a:extLst>
          </p:cNvPr>
          <p:cNvSpPr/>
          <p:nvPr/>
        </p:nvSpPr>
        <p:spPr>
          <a:xfrm rot="5400000">
            <a:off x="7723589" y="-492818"/>
            <a:ext cx="395120" cy="300088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build="p"/>
      <p:bldP spid="66" grpId="0" animBg="1"/>
      <p:bldP spid="68" grpId="0" animBg="1"/>
      <p:bldP spid="6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37B1801-F639-3A40-BB45-1B1CE940D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Normalize and Remove Duplicates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Lemmatization</a:t>
            </a:r>
          </a:p>
          <a:p>
            <a:endParaRPr lang="en-US" dirty="0"/>
          </a:p>
          <a:p>
            <a:r>
              <a:rPr lang="en-US" dirty="0" err="1"/>
              <a:t>Stopwords</a:t>
            </a:r>
            <a:endParaRPr lang="en-US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29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BBD334-4D3A-324E-BD66-282625699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Normalize and Remove Duplicates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Lemmatization</a:t>
            </a:r>
          </a:p>
          <a:p>
            <a:endParaRPr lang="en-US" dirty="0"/>
          </a:p>
          <a:p>
            <a:r>
              <a:rPr lang="en-US" dirty="0" err="1"/>
              <a:t>Stopwords</a:t>
            </a:r>
            <a:endParaRPr lang="en-US" dirty="0"/>
          </a:p>
          <a:p>
            <a:endParaRPr lang="en-US" dirty="0"/>
          </a:p>
          <a:p>
            <a:r>
              <a:rPr lang="en-US" dirty="0"/>
              <a:t>Sets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8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963B1A-EEEC-F346-9C12-EEC29E8A1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Encode all concepts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What is encoding?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DFEB12-E23A-0A41-93C8-A58FFE8533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665"/>
          <a:stretch/>
        </p:blipFill>
        <p:spPr>
          <a:xfrm>
            <a:off x="6208287" y="2878897"/>
            <a:ext cx="4381500" cy="35787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165FB2-4536-8743-B624-6AE59FA9B4B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431" y="1081384"/>
            <a:ext cx="457200" cy="457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A078208-130B-9B47-9940-4305FA269CB4}"/>
              </a:ext>
            </a:extLst>
          </p:cNvPr>
          <p:cNvGrpSpPr/>
          <p:nvPr/>
        </p:nvGrpSpPr>
        <p:grpSpPr>
          <a:xfrm>
            <a:off x="7351103" y="1157695"/>
            <a:ext cx="404663" cy="304578"/>
            <a:chOff x="5660857" y="2711338"/>
            <a:chExt cx="404663" cy="304578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E704EBE-81DD-4B4E-A50E-69311AEED0E4}"/>
                </a:ext>
              </a:extLst>
            </p:cNvPr>
            <p:cNvCxnSpPr/>
            <p:nvPr/>
          </p:nvCxnSpPr>
          <p:spPr>
            <a:xfrm flipV="1">
              <a:off x="5660857" y="2711338"/>
              <a:ext cx="252263" cy="3045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8287639-E866-E34F-80B8-7F29129D84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857" y="2863738"/>
              <a:ext cx="404663" cy="1521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D6F72B5-8A79-FE45-9774-40A9CA12B17E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238" y="1102262"/>
            <a:ext cx="457200" cy="457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3B9BDF-8915-6044-BBDB-B32B56AAAF38}"/>
              </a:ext>
            </a:extLst>
          </p:cNvPr>
          <p:cNvPicPr>
            <a:picLocks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0" y="1108597"/>
            <a:ext cx="457200" cy="457200"/>
          </a:xfrm>
          <a:prstGeom prst="rect">
            <a:avLst/>
          </a:prstGeom>
        </p:spPr>
      </p:pic>
      <p:sp>
        <p:nvSpPr>
          <p:cNvPr id="18" name="Left Brace 17">
            <a:extLst>
              <a:ext uri="{FF2B5EF4-FFF2-40B4-BE49-F238E27FC236}">
                <a16:creationId xmlns:a16="http://schemas.microsoft.com/office/drawing/2014/main" id="{263C140C-4FF8-4349-92D3-7C2F8E24FFFC}"/>
              </a:ext>
            </a:extLst>
          </p:cNvPr>
          <p:cNvSpPr/>
          <p:nvPr/>
        </p:nvSpPr>
        <p:spPr>
          <a:xfrm rot="5400000">
            <a:off x="7723589" y="-492818"/>
            <a:ext cx="395120" cy="300088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4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3C68BB6-905D-934D-A001-729F65952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Encode all concepts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What is encoding?</a:t>
            </a:r>
          </a:p>
          <a:p>
            <a:endParaRPr lang="en-US" dirty="0"/>
          </a:p>
          <a:p>
            <a:r>
              <a:rPr lang="en-US" dirty="0"/>
              <a:t>First attempt using BERT model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35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BA2824-734D-394F-A705-631427E1335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431" y="1081384"/>
            <a:ext cx="457200" cy="457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CB9AF23-C401-6D41-85FD-684C38EEE5EE}"/>
              </a:ext>
            </a:extLst>
          </p:cNvPr>
          <p:cNvGrpSpPr/>
          <p:nvPr/>
        </p:nvGrpSpPr>
        <p:grpSpPr>
          <a:xfrm>
            <a:off x="7351103" y="1157695"/>
            <a:ext cx="404663" cy="304578"/>
            <a:chOff x="5660857" y="2711338"/>
            <a:chExt cx="404663" cy="304578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1DE55E-3A5D-B041-9AD1-49AB54340BD7}"/>
                </a:ext>
              </a:extLst>
            </p:cNvPr>
            <p:cNvCxnSpPr/>
            <p:nvPr/>
          </p:nvCxnSpPr>
          <p:spPr>
            <a:xfrm flipV="1">
              <a:off x="5660857" y="2711338"/>
              <a:ext cx="252263" cy="3045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E8023B7-9394-C74F-BFA9-959569A03A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857" y="2863738"/>
              <a:ext cx="404663" cy="1521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DB98C87-E0EE-DE4E-B55A-EEFD8D2E9B2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238" y="1102262"/>
            <a:ext cx="457200" cy="457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42B58A-3113-7141-9E3E-A0B5ABDD18CB}"/>
              </a:ext>
            </a:extLst>
          </p:cNvPr>
          <p:cNvPicPr>
            <a:picLocks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0" y="1108597"/>
            <a:ext cx="457200" cy="457200"/>
          </a:xfrm>
          <a:prstGeom prst="rect">
            <a:avLst/>
          </a:prstGeom>
        </p:spPr>
      </p:pic>
      <p:sp>
        <p:nvSpPr>
          <p:cNvPr id="18" name="Left Brace 17">
            <a:extLst>
              <a:ext uri="{FF2B5EF4-FFF2-40B4-BE49-F238E27FC236}">
                <a16:creationId xmlns:a16="http://schemas.microsoft.com/office/drawing/2014/main" id="{85FA824E-8AAB-7B42-8616-77CE5A857913}"/>
              </a:ext>
            </a:extLst>
          </p:cNvPr>
          <p:cNvSpPr/>
          <p:nvPr/>
        </p:nvSpPr>
        <p:spPr>
          <a:xfrm rot="5400000">
            <a:off x="7723589" y="-492818"/>
            <a:ext cx="395120" cy="300088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4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C7D36E-F8FA-FB46-8EB6-C3432C5E4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Encode all concepts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What is encoding?</a:t>
            </a:r>
          </a:p>
          <a:p>
            <a:endParaRPr lang="en-US" dirty="0"/>
          </a:p>
          <a:p>
            <a:r>
              <a:rPr lang="en-US" dirty="0"/>
              <a:t>First attempt using BERT model</a:t>
            </a:r>
          </a:p>
          <a:p>
            <a:endParaRPr lang="en-US" dirty="0"/>
          </a:p>
          <a:p>
            <a:r>
              <a:rPr lang="en-US" dirty="0"/>
              <a:t>Settled on using </a:t>
            </a:r>
            <a:r>
              <a:rPr lang="en-US" dirty="0" err="1"/>
              <a:t>fasttext</a:t>
            </a:r>
            <a:r>
              <a:rPr lang="en-US" dirty="0"/>
              <a:t> model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36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57D47B-8955-164B-9142-4D8CE8FE6717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431" y="1081384"/>
            <a:ext cx="457200" cy="457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6932AC9-1B66-1E46-8847-B542FAAFD7F4}"/>
              </a:ext>
            </a:extLst>
          </p:cNvPr>
          <p:cNvGrpSpPr/>
          <p:nvPr/>
        </p:nvGrpSpPr>
        <p:grpSpPr>
          <a:xfrm>
            <a:off x="7351103" y="1157695"/>
            <a:ext cx="404663" cy="304578"/>
            <a:chOff x="5660857" y="2711338"/>
            <a:chExt cx="404663" cy="304578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780366F-B069-1746-A0E6-226A6C42E985}"/>
                </a:ext>
              </a:extLst>
            </p:cNvPr>
            <p:cNvCxnSpPr/>
            <p:nvPr/>
          </p:nvCxnSpPr>
          <p:spPr>
            <a:xfrm flipV="1">
              <a:off x="5660857" y="2711338"/>
              <a:ext cx="252263" cy="3045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6CB4690-3C73-D44F-82BC-0D37CA9ECC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857" y="2863738"/>
              <a:ext cx="404663" cy="1521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43F3179-61E4-5247-877A-77F8300B033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238" y="1102262"/>
            <a:ext cx="457200" cy="457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A67290-5AB3-F74B-AE44-32B32663DB30}"/>
              </a:ext>
            </a:extLst>
          </p:cNvPr>
          <p:cNvPicPr>
            <a:picLocks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0" y="1108597"/>
            <a:ext cx="457200" cy="457200"/>
          </a:xfrm>
          <a:prstGeom prst="rect">
            <a:avLst/>
          </a:prstGeom>
        </p:spPr>
      </p:pic>
      <p:sp>
        <p:nvSpPr>
          <p:cNvPr id="18" name="Left Brace 17">
            <a:extLst>
              <a:ext uri="{FF2B5EF4-FFF2-40B4-BE49-F238E27FC236}">
                <a16:creationId xmlns:a16="http://schemas.microsoft.com/office/drawing/2014/main" id="{8D7039B2-5BB8-E64A-A1EC-42C972BB18B7}"/>
              </a:ext>
            </a:extLst>
          </p:cNvPr>
          <p:cNvSpPr/>
          <p:nvPr/>
        </p:nvSpPr>
        <p:spPr>
          <a:xfrm rot="5400000">
            <a:off x="7723589" y="-492818"/>
            <a:ext cx="395120" cy="300088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F286CB-5D3C-A645-BEE0-02E34434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Synonym Dictionary Creation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Score word pairs based on normalized dot product</a:t>
            </a:r>
          </a:p>
          <a:p>
            <a:endParaRPr lang="en-US" dirty="0"/>
          </a:p>
          <a:p>
            <a:r>
              <a:rPr lang="en-US" dirty="0"/>
              <a:t>Adjust the score</a:t>
            </a:r>
          </a:p>
          <a:p>
            <a:endParaRPr lang="en-US" dirty="0"/>
          </a:p>
          <a:p>
            <a:r>
              <a:rPr lang="en-US" dirty="0"/>
              <a:t>Determine a score threshold based on number of words</a:t>
            </a:r>
          </a:p>
          <a:p>
            <a:endParaRPr lang="en-US" dirty="0"/>
          </a:p>
          <a:p>
            <a:r>
              <a:rPr lang="en-US" dirty="0"/>
              <a:t>Find first </a:t>
            </a:r>
            <a:r>
              <a:rPr lang="en-US" i="1" dirty="0"/>
              <a:t>k</a:t>
            </a:r>
            <a:r>
              <a:rPr lang="en-US" dirty="0"/>
              <a:t> synonyms that exceed a score threshold</a:t>
            </a:r>
          </a:p>
          <a:p>
            <a:endParaRPr lang="en-US" dirty="0"/>
          </a:p>
          <a:p>
            <a:r>
              <a:rPr lang="en-US" dirty="0"/>
              <a:t>Add these synonyms as a list to the dictionary</a:t>
            </a:r>
          </a:p>
          <a:p>
            <a:endParaRPr lang="en-US" dirty="0"/>
          </a:p>
          <a:p>
            <a:r>
              <a:rPr lang="en-US" dirty="0"/>
              <a:t>Remove these synonyms from the concept set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37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C011E1-3806-B94B-8E62-3C83700C009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431" y="1081384"/>
            <a:ext cx="457200" cy="4572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B39F681-0AC2-DF46-9E00-F52B01751F79}"/>
              </a:ext>
            </a:extLst>
          </p:cNvPr>
          <p:cNvGrpSpPr/>
          <p:nvPr/>
        </p:nvGrpSpPr>
        <p:grpSpPr>
          <a:xfrm>
            <a:off x="7351103" y="1157695"/>
            <a:ext cx="404663" cy="304578"/>
            <a:chOff x="5660857" y="2711338"/>
            <a:chExt cx="404663" cy="304578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D4944FD-E552-AC4B-83BB-0FD62A6E5122}"/>
                </a:ext>
              </a:extLst>
            </p:cNvPr>
            <p:cNvCxnSpPr/>
            <p:nvPr/>
          </p:nvCxnSpPr>
          <p:spPr>
            <a:xfrm flipV="1">
              <a:off x="5660857" y="2711338"/>
              <a:ext cx="252263" cy="304578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25CDD19-AD90-E145-9B24-23757EA241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857" y="2863738"/>
              <a:ext cx="404663" cy="152178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84A3CDF-63B0-9043-9DF2-3B2048A99D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238" y="1102262"/>
            <a:ext cx="457200" cy="45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FA8DDD-C77A-EB43-B0A9-F5F1573CEFA3}"/>
              </a:ext>
            </a:extLst>
          </p:cNvPr>
          <p:cNvPicPr>
            <a:picLocks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0" y="1108597"/>
            <a:ext cx="457200" cy="457200"/>
          </a:xfrm>
          <a:prstGeom prst="rect">
            <a:avLst/>
          </a:prstGeom>
        </p:spPr>
      </p:pic>
      <p:sp>
        <p:nvSpPr>
          <p:cNvPr id="16" name="Left Brace 15">
            <a:extLst>
              <a:ext uri="{FF2B5EF4-FFF2-40B4-BE49-F238E27FC236}">
                <a16:creationId xmlns:a16="http://schemas.microsoft.com/office/drawing/2014/main" id="{1F7EDE95-0305-8B46-BF33-BE878783E5CB}"/>
              </a:ext>
            </a:extLst>
          </p:cNvPr>
          <p:cNvSpPr/>
          <p:nvPr/>
        </p:nvSpPr>
        <p:spPr>
          <a:xfrm rot="5400000">
            <a:off x="7723589" y="-492818"/>
            <a:ext cx="395120" cy="300088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8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3F8CB-09FD-F54B-BEFB-62ADD03F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38</a:t>
            </a:fld>
            <a:endParaRPr lang="en-US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9CFE2D-EC7D-164A-A868-DF2D2A6552F1}"/>
              </a:ext>
            </a:extLst>
          </p:cNvPr>
          <p:cNvSpPr txBox="1"/>
          <p:nvPr/>
        </p:nvSpPr>
        <p:spPr>
          <a:xfrm>
            <a:off x="1564106" y="970547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pink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02DA6-519E-7147-AD07-E0B29A44B83E}"/>
              </a:ext>
            </a:extLst>
          </p:cNvPr>
          <p:cNvSpPr txBox="1"/>
          <p:nvPr/>
        </p:nvSpPr>
        <p:spPr>
          <a:xfrm>
            <a:off x="3080084" y="139566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 anchor="ctr" anchorCtr="1">
            <a:no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CAAD86-855B-B24B-9A99-224AF8460E7F}"/>
              </a:ext>
            </a:extLst>
          </p:cNvPr>
          <p:cNvSpPr txBox="1"/>
          <p:nvPr/>
        </p:nvSpPr>
        <p:spPr>
          <a:xfrm>
            <a:off x="7058526" y="970546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green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1C98B-0AF7-1F47-8C05-91905506B277}"/>
              </a:ext>
            </a:extLst>
          </p:cNvPr>
          <p:cNvSpPr txBox="1"/>
          <p:nvPr/>
        </p:nvSpPr>
        <p:spPr>
          <a:xfrm>
            <a:off x="7058526" y="4973053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colors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27145A-4E0C-1148-9F6B-1950C2E01BE5}"/>
              </a:ext>
            </a:extLst>
          </p:cNvPr>
          <p:cNvSpPr txBox="1"/>
          <p:nvPr/>
        </p:nvSpPr>
        <p:spPr>
          <a:xfrm>
            <a:off x="1564106" y="4973052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headset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CFFD398-193E-934C-9E1D-341AFB434F72}"/>
              </a:ext>
            </a:extLst>
          </p:cNvPr>
          <p:cNvGrpSpPr/>
          <p:nvPr/>
        </p:nvGrpSpPr>
        <p:grpSpPr>
          <a:xfrm>
            <a:off x="3224464" y="1243263"/>
            <a:ext cx="2526631" cy="898357"/>
            <a:chOff x="3224464" y="1243263"/>
            <a:chExt cx="2526631" cy="898357"/>
          </a:xfrm>
        </p:grpSpPr>
        <p:cxnSp>
          <p:nvCxnSpPr>
            <p:cNvPr id="16" name="Curved Connector 15">
              <a:extLst>
                <a:ext uri="{FF2B5EF4-FFF2-40B4-BE49-F238E27FC236}">
                  <a16:creationId xmlns:a16="http://schemas.microsoft.com/office/drawing/2014/main" id="{A6454180-2AE6-F946-AFCF-79B17D9EBD85}"/>
                </a:ext>
              </a:extLst>
            </p:cNvPr>
            <p:cNvCxnSpPr>
              <a:cxnSpLocks/>
              <a:stCxn id="6" idx="3"/>
              <a:endCxn id="6" idx="2"/>
            </p:cNvCxnSpPr>
            <p:nvPr/>
          </p:nvCxnSpPr>
          <p:spPr>
            <a:xfrm flipH="1">
              <a:off x="3224464" y="1243263"/>
              <a:ext cx="1660358" cy="272715"/>
            </a:xfrm>
            <a:prstGeom prst="curvedConnector4">
              <a:avLst>
                <a:gd name="adj1" fmla="val -18599"/>
                <a:gd name="adj2" fmla="val 37206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1193F09-84ED-3B4A-80DF-76202195B345}"/>
                </a:ext>
              </a:extLst>
            </p:cNvPr>
            <p:cNvSpPr txBox="1"/>
            <p:nvPr/>
          </p:nvSpPr>
          <p:spPr>
            <a:xfrm>
              <a:off x="4475747" y="1788694"/>
              <a:ext cx="1275348" cy="352926"/>
            </a:xfrm>
            <a:prstGeom prst="rect">
              <a:avLst/>
            </a:prstGeom>
          </p:spPr>
          <p:txBody>
            <a:bodyPr vert="horz" wrap="squar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3.6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0BD92B0-7502-B84B-8201-2208AA9C3C8D}"/>
              </a:ext>
            </a:extLst>
          </p:cNvPr>
          <p:cNvGrpSpPr/>
          <p:nvPr/>
        </p:nvGrpSpPr>
        <p:grpSpPr>
          <a:xfrm>
            <a:off x="4884822" y="994610"/>
            <a:ext cx="2173704" cy="248653"/>
            <a:chOff x="4884822" y="994610"/>
            <a:chExt cx="2173704" cy="248653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15ECA03-6500-5445-94E6-CBFB1ADEBAF4}"/>
                </a:ext>
              </a:extLst>
            </p:cNvPr>
            <p:cNvCxnSpPr>
              <a:stCxn id="6" idx="3"/>
              <a:endCxn id="8" idx="1"/>
            </p:cNvCxnSpPr>
            <p:nvPr/>
          </p:nvCxnSpPr>
          <p:spPr>
            <a:xfrm flipV="1">
              <a:off x="4884822" y="1243262"/>
              <a:ext cx="2173704" cy="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132547A-9FC8-294D-8F13-9A958AA9DB87}"/>
                </a:ext>
              </a:extLst>
            </p:cNvPr>
            <p:cNvSpPr txBox="1"/>
            <p:nvPr/>
          </p:nvSpPr>
          <p:spPr>
            <a:xfrm>
              <a:off x="5903494" y="994610"/>
              <a:ext cx="481263" cy="248627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4.0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AE1A6A3-29CC-684B-BBD8-A698B776ACFC}"/>
              </a:ext>
            </a:extLst>
          </p:cNvPr>
          <p:cNvGrpSpPr/>
          <p:nvPr/>
        </p:nvGrpSpPr>
        <p:grpSpPr>
          <a:xfrm>
            <a:off x="4884822" y="1515977"/>
            <a:ext cx="2173704" cy="3457075"/>
            <a:chOff x="4884822" y="1515977"/>
            <a:chExt cx="2173704" cy="3457075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8DE8E31-CC3C-B247-AE58-1DBFF2AAAB9E}"/>
                </a:ext>
              </a:extLst>
            </p:cNvPr>
            <p:cNvCxnSpPr/>
            <p:nvPr/>
          </p:nvCxnSpPr>
          <p:spPr>
            <a:xfrm>
              <a:off x="4884822" y="1515977"/>
              <a:ext cx="2173704" cy="345707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79E046D-4250-CD47-8143-59A55274F767}"/>
                </a:ext>
              </a:extLst>
            </p:cNvPr>
            <p:cNvSpPr txBox="1"/>
            <p:nvPr/>
          </p:nvSpPr>
          <p:spPr>
            <a:xfrm>
              <a:off x="6144126" y="3048000"/>
              <a:ext cx="0" cy="0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4.2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D33DA5D-7A38-744C-8108-9BFCE26BE353}"/>
              </a:ext>
            </a:extLst>
          </p:cNvPr>
          <p:cNvGrpSpPr/>
          <p:nvPr/>
        </p:nvGrpSpPr>
        <p:grpSpPr>
          <a:xfrm>
            <a:off x="3224464" y="1515978"/>
            <a:ext cx="160420" cy="3457074"/>
            <a:chOff x="3224464" y="1515978"/>
            <a:chExt cx="160420" cy="3457074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E1E6A361-55C8-6945-8E1A-C6C9459816D8}"/>
                </a:ext>
              </a:extLst>
            </p:cNvPr>
            <p:cNvCxnSpPr>
              <a:stCxn id="6" idx="2"/>
              <a:endCxn id="11" idx="0"/>
            </p:cNvCxnSpPr>
            <p:nvPr/>
          </p:nvCxnSpPr>
          <p:spPr>
            <a:xfrm>
              <a:off x="3224464" y="1515978"/>
              <a:ext cx="0" cy="345707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1573FA8-85BE-EF40-AAB5-07C3A8C9F89C}"/>
                </a:ext>
              </a:extLst>
            </p:cNvPr>
            <p:cNvSpPr txBox="1"/>
            <p:nvPr/>
          </p:nvSpPr>
          <p:spPr>
            <a:xfrm>
              <a:off x="3384884" y="3240505"/>
              <a:ext cx="0" cy="0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5.3</a:t>
              </a:r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30E3BF00-52F2-4546-BF73-C51058226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17" y="19867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3F8CB-09FD-F54B-BEFB-62ADD03F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39</a:t>
            </a:fld>
            <a:endParaRPr lang="en-US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9CFE2D-EC7D-164A-A868-DF2D2A6552F1}"/>
              </a:ext>
            </a:extLst>
          </p:cNvPr>
          <p:cNvSpPr txBox="1"/>
          <p:nvPr/>
        </p:nvSpPr>
        <p:spPr>
          <a:xfrm>
            <a:off x="1564106" y="970547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pink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02DA6-519E-7147-AD07-E0B29A44B83E}"/>
              </a:ext>
            </a:extLst>
          </p:cNvPr>
          <p:cNvSpPr txBox="1"/>
          <p:nvPr/>
        </p:nvSpPr>
        <p:spPr>
          <a:xfrm>
            <a:off x="3080084" y="139566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 anchor="ctr" anchorCtr="1">
            <a:no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CAAD86-855B-B24B-9A99-224AF8460E7F}"/>
              </a:ext>
            </a:extLst>
          </p:cNvPr>
          <p:cNvSpPr txBox="1"/>
          <p:nvPr/>
        </p:nvSpPr>
        <p:spPr>
          <a:xfrm>
            <a:off x="7058526" y="970546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green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1C98B-0AF7-1F47-8C05-91905506B277}"/>
              </a:ext>
            </a:extLst>
          </p:cNvPr>
          <p:cNvSpPr txBox="1"/>
          <p:nvPr/>
        </p:nvSpPr>
        <p:spPr>
          <a:xfrm>
            <a:off x="7058526" y="4973053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colors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27145A-4E0C-1148-9F6B-1950C2E01BE5}"/>
              </a:ext>
            </a:extLst>
          </p:cNvPr>
          <p:cNvSpPr txBox="1"/>
          <p:nvPr/>
        </p:nvSpPr>
        <p:spPr>
          <a:xfrm>
            <a:off x="1564106" y="4973052"/>
            <a:ext cx="3320716" cy="54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/>
              <a:t>headset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CFFD398-193E-934C-9E1D-341AFB434F72}"/>
              </a:ext>
            </a:extLst>
          </p:cNvPr>
          <p:cNvGrpSpPr/>
          <p:nvPr/>
        </p:nvGrpSpPr>
        <p:grpSpPr>
          <a:xfrm>
            <a:off x="3224464" y="1243263"/>
            <a:ext cx="2526631" cy="898357"/>
            <a:chOff x="3224464" y="1243263"/>
            <a:chExt cx="2526631" cy="898357"/>
          </a:xfrm>
        </p:grpSpPr>
        <p:cxnSp>
          <p:nvCxnSpPr>
            <p:cNvPr id="16" name="Curved Connector 15">
              <a:extLst>
                <a:ext uri="{FF2B5EF4-FFF2-40B4-BE49-F238E27FC236}">
                  <a16:creationId xmlns:a16="http://schemas.microsoft.com/office/drawing/2014/main" id="{A6454180-2AE6-F946-AFCF-79B17D9EBD85}"/>
                </a:ext>
              </a:extLst>
            </p:cNvPr>
            <p:cNvCxnSpPr>
              <a:cxnSpLocks/>
              <a:stCxn id="6" idx="3"/>
              <a:endCxn id="6" idx="2"/>
            </p:cNvCxnSpPr>
            <p:nvPr/>
          </p:nvCxnSpPr>
          <p:spPr>
            <a:xfrm flipH="1">
              <a:off x="3224464" y="1243263"/>
              <a:ext cx="1660358" cy="272715"/>
            </a:xfrm>
            <a:prstGeom prst="curvedConnector4">
              <a:avLst>
                <a:gd name="adj1" fmla="val -18599"/>
                <a:gd name="adj2" fmla="val 37206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1193F09-84ED-3B4A-80DF-76202195B345}"/>
                </a:ext>
              </a:extLst>
            </p:cNvPr>
            <p:cNvSpPr txBox="1"/>
            <p:nvPr/>
          </p:nvSpPr>
          <p:spPr>
            <a:xfrm>
              <a:off x="4475747" y="1788694"/>
              <a:ext cx="1275348" cy="352926"/>
            </a:xfrm>
            <a:prstGeom prst="rect">
              <a:avLst/>
            </a:prstGeom>
          </p:spPr>
          <p:txBody>
            <a:bodyPr vert="horz" wrap="squar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0.0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0BD92B0-7502-B84B-8201-2208AA9C3C8D}"/>
              </a:ext>
            </a:extLst>
          </p:cNvPr>
          <p:cNvGrpSpPr/>
          <p:nvPr/>
        </p:nvGrpSpPr>
        <p:grpSpPr>
          <a:xfrm>
            <a:off x="4884822" y="994610"/>
            <a:ext cx="2173704" cy="248653"/>
            <a:chOff x="4884822" y="994610"/>
            <a:chExt cx="2173704" cy="248653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15ECA03-6500-5445-94E6-CBFB1ADEBAF4}"/>
                </a:ext>
              </a:extLst>
            </p:cNvPr>
            <p:cNvCxnSpPr>
              <a:stCxn id="6" idx="3"/>
              <a:endCxn id="8" idx="1"/>
            </p:cNvCxnSpPr>
            <p:nvPr/>
          </p:nvCxnSpPr>
          <p:spPr>
            <a:xfrm flipV="1">
              <a:off x="4884822" y="1243262"/>
              <a:ext cx="2173704" cy="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132547A-9FC8-294D-8F13-9A958AA9DB87}"/>
                </a:ext>
              </a:extLst>
            </p:cNvPr>
            <p:cNvSpPr txBox="1"/>
            <p:nvPr/>
          </p:nvSpPr>
          <p:spPr>
            <a:xfrm>
              <a:off x="5903494" y="994610"/>
              <a:ext cx="481263" cy="248627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0.4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AE1A6A3-29CC-684B-BBD8-A698B776ACFC}"/>
              </a:ext>
            </a:extLst>
          </p:cNvPr>
          <p:cNvGrpSpPr/>
          <p:nvPr/>
        </p:nvGrpSpPr>
        <p:grpSpPr>
          <a:xfrm>
            <a:off x="4884822" y="1515977"/>
            <a:ext cx="2173704" cy="3457075"/>
            <a:chOff x="4884822" y="1515977"/>
            <a:chExt cx="2173704" cy="3457075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8DE8E31-CC3C-B247-AE58-1DBFF2AAAB9E}"/>
                </a:ext>
              </a:extLst>
            </p:cNvPr>
            <p:cNvCxnSpPr/>
            <p:nvPr/>
          </p:nvCxnSpPr>
          <p:spPr>
            <a:xfrm>
              <a:off x="4884822" y="1515977"/>
              <a:ext cx="2173704" cy="345707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79E046D-4250-CD47-8143-59A55274F767}"/>
                </a:ext>
              </a:extLst>
            </p:cNvPr>
            <p:cNvSpPr txBox="1"/>
            <p:nvPr/>
          </p:nvSpPr>
          <p:spPr>
            <a:xfrm>
              <a:off x="6144126" y="3048000"/>
              <a:ext cx="0" cy="0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0.6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D33DA5D-7A38-744C-8108-9BFCE26BE353}"/>
              </a:ext>
            </a:extLst>
          </p:cNvPr>
          <p:cNvGrpSpPr/>
          <p:nvPr/>
        </p:nvGrpSpPr>
        <p:grpSpPr>
          <a:xfrm>
            <a:off x="3224464" y="1515978"/>
            <a:ext cx="160420" cy="3457074"/>
            <a:chOff x="3224464" y="1515978"/>
            <a:chExt cx="160420" cy="3457074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E1E6A361-55C8-6945-8E1A-C6C9459816D8}"/>
                </a:ext>
              </a:extLst>
            </p:cNvPr>
            <p:cNvCxnSpPr>
              <a:stCxn id="6" idx="2"/>
              <a:endCxn id="11" idx="0"/>
            </p:cNvCxnSpPr>
            <p:nvPr/>
          </p:nvCxnSpPr>
          <p:spPr>
            <a:xfrm>
              <a:off x="3224464" y="1515978"/>
              <a:ext cx="0" cy="345707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1573FA8-85BE-EF40-AAB5-07C3A8C9F89C}"/>
                </a:ext>
              </a:extLst>
            </p:cNvPr>
            <p:cNvSpPr txBox="1"/>
            <p:nvPr/>
          </p:nvSpPr>
          <p:spPr>
            <a:xfrm>
              <a:off x="3384884" y="3240505"/>
              <a:ext cx="0" cy="0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1.7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1158534-D91D-774D-9008-99C5DC724925}"/>
                  </a:ext>
                </a:extLst>
              </p:cNvPr>
              <p:cNvSpPr txBox="1"/>
              <p:nvPr/>
            </p:nvSpPr>
            <p:spPr>
              <a:xfrm>
                <a:off x="5686925" y="6387076"/>
                <a:ext cx="914400" cy="914400"/>
              </a:xfrm>
              <a:prstGeom prst="rect">
                <a:avLst/>
              </a:prstGeom>
            </p:spPr>
            <p:txBody>
              <a:bodyPr vert="horz" wrap="none" lIns="0" tIns="0" rIns="0" bIns="0" numCol="1" spcCol="360000" rtlCol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0.7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1158534-D91D-774D-9008-99C5DC724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6925" y="6387076"/>
                <a:ext cx="914400" cy="914400"/>
              </a:xfrm>
              <a:prstGeom prst="rect">
                <a:avLst/>
              </a:prstGeom>
              <a:blipFill>
                <a:blip r:embed="rId3"/>
                <a:stretch>
                  <a:fillRect l="-8219" t="-6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67B6B8AA-BC36-8C40-A1EC-9EC916FE9AB9}"/>
              </a:ext>
            </a:extLst>
          </p:cNvPr>
          <p:cNvGrpSpPr/>
          <p:nvPr/>
        </p:nvGrpSpPr>
        <p:grpSpPr>
          <a:xfrm>
            <a:off x="4876802" y="1515977"/>
            <a:ext cx="2173704" cy="3457075"/>
            <a:chOff x="4884822" y="1515977"/>
            <a:chExt cx="2173704" cy="3457075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ABE5909-12A4-A745-8C5E-8957405BE0B2}"/>
                </a:ext>
              </a:extLst>
            </p:cNvPr>
            <p:cNvCxnSpPr/>
            <p:nvPr/>
          </p:nvCxnSpPr>
          <p:spPr>
            <a:xfrm>
              <a:off x="4884822" y="1515977"/>
              <a:ext cx="2173704" cy="345707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32EC11-5C50-C848-9A34-83EC9E7F7DCA}"/>
                </a:ext>
              </a:extLst>
            </p:cNvPr>
            <p:cNvSpPr txBox="1"/>
            <p:nvPr/>
          </p:nvSpPr>
          <p:spPr>
            <a:xfrm>
              <a:off x="6144126" y="3048000"/>
              <a:ext cx="0" cy="0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/>
                <a:t>0.6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8D9586-2727-9C42-9452-771089C7567D}"/>
              </a:ext>
            </a:extLst>
          </p:cNvPr>
          <p:cNvGrpSpPr/>
          <p:nvPr/>
        </p:nvGrpSpPr>
        <p:grpSpPr>
          <a:xfrm>
            <a:off x="4876802" y="982577"/>
            <a:ext cx="2173704" cy="248653"/>
            <a:chOff x="4884822" y="994610"/>
            <a:chExt cx="2173704" cy="248653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5A530A5-9464-B14C-BB39-10E2B2673B0E}"/>
                </a:ext>
              </a:extLst>
            </p:cNvPr>
            <p:cNvCxnSpPr/>
            <p:nvPr/>
          </p:nvCxnSpPr>
          <p:spPr>
            <a:xfrm flipV="1">
              <a:off x="4884822" y="1243262"/>
              <a:ext cx="2173704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67661F-2BB2-C74A-9321-204DCAC059E1}"/>
                </a:ext>
              </a:extLst>
            </p:cNvPr>
            <p:cNvSpPr txBox="1"/>
            <p:nvPr/>
          </p:nvSpPr>
          <p:spPr>
            <a:xfrm>
              <a:off x="5903494" y="994610"/>
              <a:ext cx="481263" cy="248627"/>
            </a:xfrm>
            <a:prstGeom prst="rect">
              <a:avLst/>
            </a:prstGeom>
          </p:spPr>
          <p:txBody>
            <a:bodyPr vert="horz" wrap="none" lIns="0" tIns="0" rIns="0" bIns="0" numCol="1" spcCol="360000" rtlCol="0">
              <a:no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0.4</a:t>
              </a: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64F54DCE-F53C-6648-BDC4-7C31C7084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25" y="19867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9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23184C4-E97C-B249-8F96-0C956F1BCD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8DFBD2-1B8D-3342-9B56-B7A081442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0" y="470924"/>
            <a:ext cx="11980883" cy="59161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B155AF-033B-4446-9787-4354EB4A8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4</a:t>
            </a:fld>
            <a:endParaRPr lang="en-US" noProof="0">
              <a:solidFill>
                <a:prstClr val="white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396422-506C-054E-92EE-2B2586AA1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Text and Language Augmentation</a:t>
            </a:r>
          </a:p>
        </p:txBody>
      </p:sp>
    </p:spTree>
    <p:extLst>
      <p:ext uri="{BB962C8B-B14F-4D97-AF65-F5344CB8AC3E}">
        <p14:creationId xmlns:p14="http://schemas.microsoft.com/office/powerpoint/2010/main" val="13069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3F8CB-09FD-F54B-BEFB-62ADD03F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40</a:t>
            </a:fld>
            <a:endParaRPr lang="en-US" noProof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B4007F-D79D-3944-9504-BB3BCDCB5177}"/>
              </a:ext>
            </a:extLst>
          </p:cNvPr>
          <p:cNvGrpSpPr/>
          <p:nvPr/>
        </p:nvGrpSpPr>
        <p:grpSpPr>
          <a:xfrm>
            <a:off x="4030579" y="1503947"/>
            <a:ext cx="4130842" cy="3850105"/>
            <a:chOff x="3625516" y="882316"/>
            <a:chExt cx="4130842" cy="385010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9CFE2D-EC7D-164A-A868-DF2D2A6552F1}"/>
                </a:ext>
              </a:extLst>
            </p:cNvPr>
            <p:cNvSpPr txBox="1"/>
            <p:nvPr/>
          </p:nvSpPr>
          <p:spPr>
            <a:xfrm>
              <a:off x="4435642" y="1066800"/>
              <a:ext cx="3320716" cy="545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pink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CAAD86-855B-B24B-9A99-224AF8460E7F}"/>
                </a:ext>
              </a:extLst>
            </p:cNvPr>
            <p:cNvSpPr txBox="1"/>
            <p:nvPr/>
          </p:nvSpPr>
          <p:spPr>
            <a:xfrm>
              <a:off x="4435642" y="2474495"/>
              <a:ext cx="3320716" cy="545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green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01C98B-0AF7-1F47-8C05-91905506B277}"/>
                </a:ext>
              </a:extLst>
            </p:cNvPr>
            <p:cNvSpPr txBox="1"/>
            <p:nvPr/>
          </p:nvSpPr>
          <p:spPr>
            <a:xfrm>
              <a:off x="4435642" y="3882190"/>
              <a:ext cx="3320716" cy="545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/>
                <a:t>colors</a:t>
              </a:r>
            </a:p>
          </p:txBody>
        </p:sp>
        <p:sp>
          <p:nvSpPr>
            <p:cNvPr id="3" name="Left Brace 2">
              <a:extLst>
                <a:ext uri="{FF2B5EF4-FFF2-40B4-BE49-F238E27FC236}">
                  <a16:creationId xmlns:a16="http://schemas.microsoft.com/office/drawing/2014/main" id="{29EBFFE9-801C-8748-8C8C-5C367C21C322}"/>
                </a:ext>
              </a:extLst>
            </p:cNvPr>
            <p:cNvSpPr/>
            <p:nvPr/>
          </p:nvSpPr>
          <p:spPr>
            <a:xfrm>
              <a:off x="3625516" y="882316"/>
              <a:ext cx="577516" cy="385010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65FCFE76-C126-0E4F-A470-59F4CECDB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18" y="19867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7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FFE4C-88EB-DF45-A7A1-630CEC638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41</a:t>
            </a:fld>
            <a:endParaRPr lang="en-US" noProof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A639370-13A9-DF4C-BF22-FF59C3C25D48}"/>
              </a:ext>
            </a:extLst>
          </p:cNvPr>
          <p:cNvGraphicFramePr/>
          <p:nvPr/>
        </p:nvGraphicFramePr>
        <p:xfrm>
          <a:off x="652962" y="612451"/>
          <a:ext cx="10886075" cy="563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2ADD89E-D2B9-A24B-9535-2EA0FFD82DAE}"/>
              </a:ext>
            </a:extLst>
          </p:cNvPr>
          <p:cNvSpPr/>
          <p:nvPr/>
        </p:nvSpPr>
        <p:spPr>
          <a:xfrm>
            <a:off x="540668" y="1171074"/>
            <a:ext cx="10752975" cy="101065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6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Concepts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Choosing the Best Synonym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Tested various approaches:</a:t>
            </a:r>
          </a:p>
          <a:p>
            <a:endParaRPr lang="en-US" dirty="0"/>
          </a:p>
          <a:p>
            <a:r>
              <a:rPr lang="en-US" dirty="0"/>
              <a:t>APPROACH 1.0: Encode against each other and select top with normalized dot product</a:t>
            </a:r>
          </a:p>
          <a:p>
            <a:endParaRPr lang="en-US" dirty="0"/>
          </a:p>
          <a:p>
            <a:r>
              <a:rPr lang="en-US" dirty="0"/>
              <a:t>APPROACH 1.1: Encode against each other and select top using Jaccard distance</a:t>
            </a:r>
          </a:p>
          <a:p>
            <a:endParaRPr lang="en-US" dirty="0"/>
          </a:p>
          <a:p>
            <a:r>
              <a:rPr lang="en-US" dirty="0"/>
              <a:t>APPROACH 1.2: Encode against each other and select top using </a:t>
            </a:r>
            <a:r>
              <a:rPr lang="en-US" dirty="0" err="1"/>
              <a:t>Levenshtein</a:t>
            </a:r>
            <a:r>
              <a:rPr lang="en-US" dirty="0"/>
              <a:t> distance</a:t>
            </a:r>
          </a:p>
          <a:p>
            <a:endParaRPr lang="en-US" dirty="0"/>
          </a:p>
          <a:p>
            <a:r>
              <a:rPr lang="en-US" dirty="0"/>
              <a:t>APPROACH 2: Select the shortest one</a:t>
            </a:r>
          </a:p>
          <a:p>
            <a:endParaRPr lang="en-US" dirty="0"/>
          </a:p>
          <a:p>
            <a:r>
              <a:rPr lang="en-US" dirty="0"/>
              <a:t>APPROACH 3: Choose most common/longest </a:t>
            </a:r>
            <a:r>
              <a:rPr lang="en-US" dirty="0" err="1"/>
              <a:t>ngram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CD991C-DADA-0A46-8CBC-D787C778C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42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A0203B-B86B-3241-9F85-DFDFC32A6335}"/>
              </a:ext>
            </a:extLst>
          </p:cNvPr>
          <p:cNvSpPr txBox="1"/>
          <p:nvPr/>
        </p:nvSpPr>
        <p:spPr>
          <a:xfrm>
            <a:off x="6931152" y="2377440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5F6C77-414D-2642-90B7-3103E00E4F27}"/>
              </a:ext>
            </a:extLst>
          </p:cNvPr>
          <p:cNvSpPr txBox="1"/>
          <p:nvPr/>
        </p:nvSpPr>
        <p:spPr>
          <a:xfrm>
            <a:off x="6620256" y="2670048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B2A40A-3B7A-AB43-AE94-7EC10A1129D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431" y="1081384"/>
            <a:ext cx="457200" cy="4572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E1FA03D-701A-474E-BBDF-9878E834AFDF}"/>
              </a:ext>
            </a:extLst>
          </p:cNvPr>
          <p:cNvGrpSpPr/>
          <p:nvPr/>
        </p:nvGrpSpPr>
        <p:grpSpPr>
          <a:xfrm>
            <a:off x="7351103" y="1157695"/>
            <a:ext cx="404663" cy="304578"/>
            <a:chOff x="5660857" y="2711338"/>
            <a:chExt cx="404663" cy="304578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41F3AF6-5B48-6A4D-954F-C7120EF1C5E6}"/>
                </a:ext>
              </a:extLst>
            </p:cNvPr>
            <p:cNvCxnSpPr/>
            <p:nvPr/>
          </p:nvCxnSpPr>
          <p:spPr>
            <a:xfrm flipV="1">
              <a:off x="5660857" y="2711338"/>
              <a:ext cx="252263" cy="304578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607437B-BBA9-C44F-AC2F-30A2496FFB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857" y="2863738"/>
              <a:ext cx="404663" cy="152178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279FD0B-AFDC-8B4E-9AA8-E0CD414F8A7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238" y="1102262"/>
            <a:ext cx="457200" cy="457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0C2DD7-D1F1-5E4A-B929-D94A40E3CF19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0" y="1108597"/>
            <a:ext cx="457200" cy="457200"/>
          </a:xfrm>
          <a:prstGeom prst="rect">
            <a:avLst/>
          </a:prstGeom>
        </p:spPr>
      </p:pic>
      <p:sp>
        <p:nvSpPr>
          <p:cNvPr id="17" name="Left Brace 16">
            <a:extLst>
              <a:ext uri="{FF2B5EF4-FFF2-40B4-BE49-F238E27FC236}">
                <a16:creationId xmlns:a16="http://schemas.microsoft.com/office/drawing/2014/main" id="{583F2342-5113-CD42-AB01-5716A3B6101E}"/>
              </a:ext>
            </a:extLst>
          </p:cNvPr>
          <p:cNvSpPr/>
          <p:nvPr/>
        </p:nvSpPr>
        <p:spPr>
          <a:xfrm rot="5400000">
            <a:off x="7723589" y="-492818"/>
            <a:ext cx="395120" cy="300088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93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EFBAE-B29E-314A-B7AD-E8E4F617C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43</a:t>
            </a:fld>
            <a:endParaRPr lang="en-US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02BACC-87DB-C546-8D6E-BA37DE7E6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00" y="1098550"/>
            <a:ext cx="8153400" cy="4660900"/>
          </a:xfrm>
          <a:prstGeom prst="rect">
            <a:avLst/>
          </a:prstGeom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FF3EDA35-E915-0142-8839-E002B29645D2}"/>
              </a:ext>
            </a:extLst>
          </p:cNvPr>
          <p:cNvSpPr/>
          <p:nvPr/>
        </p:nvSpPr>
        <p:spPr>
          <a:xfrm>
            <a:off x="2481943" y="1385662"/>
            <a:ext cx="1453243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4BEFB620-9428-4444-9B9D-F19E2A646421}"/>
              </a:ext>
            </a:extLst>
          </p:cNvPr>
          <p:cNvSpPr/>
          <p:nvPr/>
        </p:nvSpPr>
        <p:spPr>
          <a:xfrm>
            <a:off x="3037117" y="1689102"/>
            <a:ext cx="762000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21C1B037-F592-DD48-9FDC-DAA4B8A9056D}"/>
              </a:ext>
            </a:extLst>
          </p:cNvPr>
          <p:cNvSpPr/>
          <p:nvPr/>
        </p:nvSpPr>
        <p:spPr>
          <a:xfrm>
            <a:off x="2841171" y="2271938"/>
            <a:ext cx="1094014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32362D87-EBBB-7F4D-9B38-01CF55D75BA5}"/>
              </a:ext>
            </a:extLst>
          </p:cNvPr>
          <p:cNvSpPr/>
          <p:nvPr/>
        </p:nvSpPr>
        <p:spPr>
          <a:xfrm>
            <a:off x="2612571" y="2425243"/>
            <a:ext cx="1322615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>
            <a:extLst>
              <a:ext uri="{FF2B5EF4-FFF2-40B4-BE49-F238E27FC236}">
                <a16:creationId xmlns:a16="http://schemas.microsoft.com/office/drawing/2014/main" id="{0DF3F007-2611-E54B-91FD-D487C733C0C7}"/>
              </a:ext>
            </a:extLst>
          </p:cNvPr>
          <p:cNvSpPr/>
          <p:nvPr/>
        </p:nvSpPr>
        <p:spPr>
          <a:xfrm>
            <a:off x="3233056" y="2722112"/>
            <a:ext cx="566061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onut 12">
            <a:extLst>
              <a:ext uri="{FF2B5EF4-FFF2-40B4-BE49-F238E27FC236}">
                <a16:creationId xmlns:a16="http://schemas.microsoft.com/office/drawing/2014/main" id="{69DD77B0-EA15-174E-B8F9-B33581CB1012}"/>
              </a:ext>
            </a:extLst>
          </p:cNvPr>
          <p:cNvSpPr/>
          <p:nvPr/>
        </p:nvSpPr>
        <p:spPr>
          <a:xfrm>
            <a:off x="3233057" y="2575378"/>
            <a:ext cx="566060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Donut 13">
            <a:extLst>
              <a:ext uri="{FF2B5EF4-FFF2-40B4-BE49-F238E27FC236}">
                <a16:creationId xmlns:a16="http://schemas.microsoft.com/office/drawing/2014/main" id="{E0D11707-CEC3-344F-89E7-E90F49CF0B7D}"/>
              </a:ext>
            </a:extLst>
          </p:cNvPr>
          <p:cNvSpPr/>
          <p:nvPr/>
        </p:nvSpPr>
        <p:spPr>
          <a:xfrm>
            <a:off x="2345874" y="2866688"/>
            <a:ext cx="1453243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Donut 14">
            <a:extLst>
              <a:ext uri="{FF2B5EF4-FFF2-40B4-BE49-F238E27FC236}">
                <a16:creationId xmlns:a16="http://schemas.microsoft.com/office/drawing/2014/main" id="{ABA1394F-6831-0544-AFF6-6C9381393496}"/>
              </a:ext>
            </a:extLst>
          </p:cNvPr>
          <p:cNvSpPr/>
          <p:nvPr/>
        </p:nvSpPr>
        <p:spPr>
          <a:xfrm>
            <a:off x="2710540" y="4037474"/>
            <a:ext cx="1094014" cy="220435"/>
          </a:xfrm>
          <a:prstGeom prst="donut">
            <a:avLst>
              <a:gd name="adj" fmla="val 64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CD9BFF-E99A-234E-AC50-B191256A00E7}"/>
              </a:ext>
            </a:extLst>
          </p:cNvPr>
          <p:cNvSpPr txBox="1"/>
          <p:nvPr/>
        </p:nvSpPr>
        <p:spPr>
          <a:xfrm>
            <a:off x="2073729" y="408214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3850DB-A7E4-944A-8AD2-810D3527CB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3A4E0D-C0E9-C34C-BC34-FD6B8B9E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 Fields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5A153-70C6-D647-9318-4B9EE516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>
                <a:solidFill>
                  <a:prstClr val="white"/>
                </a:solidFill>
              </a:rPr>
              <a:pPr/>
              <a:t>44</a:t>
            </a:fld>
            <a:endParaRPr lang="en-US" noProof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01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74DF7915-F694-4345-BA3D-418049B73882}"/>
              </a:ext>
            </a:extLst>
          </p:cNvPr>
          <p:cNvGrpSpPr/>
          <p:nvPr/>
        </p:nvGrpSpPr>
        <p:grpSpPr>
          <a:xfrm>
            <a:off x="1347537" y="1273585"/>
            <a:ext cx="9496926" cy="4310829"/>
            <a:chOff x="1347537" y="405550"/>
            <a:chExt cx="9496926" cy="4310829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D18C76-4D03-3B47-A4C4-27D8DC8C7921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E6FB2F-DD66-1B45-9EC1-30309E9209B4}"/>
                </a:ext>
              </a:extLst>
            </p:cNvPr>
            <p:cNvSpPr txBox="1"/>
            <p:nvPr/>
          </p:nvSpPr>
          <p:spPr>
            <a:xfrm>
              <a:off x="1403694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105147-3A19-8E4B-BD43-CE5DD6E00AA5}"/>
                </a:ext>
              </a:extLst>
            </p:cNvPr>
            <p:cNvSpPr txBox="1"/>
            <p:nvPr/>
          </p:nvSpPr>
          <p:spPr>
            <a:xfrm>
              <a:off x="1403694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D5AEBDE-F0CA-F744-A36A-602FDC99C594}"/>
                </a:ext>
              </a:extLst>
            </p:cNvPr>
            <p:cNvSpPr txBox="1"/>
            <p:nvPr/>
          </p:nvSpPr>
          <p:spPr>
            <a:xfrm>
              <a:off x="7860651" y="2125092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pink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F8C9DB1-7CFA-324C-98E2-F7C2EF8493A3}"/>
                </a:ext>
              </a:extLst>
            </p:cNvPr>
            <p:cNvSpPr txBox="1"/>
            <p:nvPr/>
          </p:nvSpPr>
          <p:spPr>
            <a:xfrm>
              <a:off x="7860651" y="2818426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green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12C7268-3A95-1945-B6C9-5A24DB131598}"/>
                </a:ext>
              </a:extLst>
            </p:cNvPr>
            <p:cNvSpPr txBox="1"/>
            <p:nvPr/>
          </p:nvSpPr>
          <p:spPr>
            <a:xfrm>
              <a:off x="9456831" y="2120107"/>
              <a:ext cx="1331475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colors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CC1520-A798-924A-ABF4-F0CB3BF1B769}"/>
                </a:ext>
              </a:extLst>
            </p:cNvPr>
            <p:cNvSpPr txBox="1"/>
            <p:nvPr/>
          </p:nvSpPr>
          <p:spPr>
            <a:xfrm>
              <a:off x="9456831" y="2813441"/>
              <a:ext cx="1331475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colors</a:t>
              </a:r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69F52DA9-A787-9B46-BD76-C34D9C397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9" y="39919"/>
            <a:ext cx="10132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21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Fields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Elasticsearch Indices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/>
              <a:t>Several nested layers of data</a:t>
            </a:r>
          </a:p>
          <a:p>
            <a:endParaRPr lang="en-US" dirty="0"/>
          </a:p>
          <a:p>
            <a:r>
              <a:rPr lang="en-US" dirty="0"/>
              <a:t>Difficult to store in a format that can be interpreted by Kibana visualization services</a:t>
            </a:r>
          </a:p>
          <a:p>
            <a:endParaRPr lang="en-US" dirty="0"/>
          </a:p>
          <a:p>
            <a:r>
              <a:rPr lang="en-US" dirty="0"/>
              <a:t>Solved problem by creating secondary indices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46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CFD5C3-A265-204B-ACFC-F5BF5D1CB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280891"/>
            <a:ext cx="82296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7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B9292-F40A-4440-8846-535C2BE09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 would improve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9C984A-9DE4-9841-B463-F9BA4C24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47</a:t>
            </a:fld>
            <a:endParaRPr lang="en-US" noProof="0"/>
          </a:p>
        </p:txBody>
      </p:sp>
      <p:sp>
        <p:nvSpPr>
          <p:cNvPr id="5" name="Vertical Text Placeholder 4">
            <a:extLst>
              <a:ext uri="{FF2B5EF4-FFF2-40B4-BE49-F238E27FC236}">
                <a16:creationId xmlns:a16="http://schemas.microsoft.com/office/drawing/2014/main" id="{CF9EF37E-5433-3D45-8E7E-9A1829B06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08295" y="2457801"/>
            <a:ext cx="4981065" cy="3719807"/>
          </a:xfrm>
        </p:spPr>
        <p:txBody>
          <a:bodyPr/>
          <a:lstStyle/>
          <a:p>
            <a:r>
              <a:rPr lang="en-US" sz="1800" dirty="0"/>
              <a:t>Further Aggregation</a:t>
            </a:r>
          </a:p>
          <a:p>
            <a:endParaRPr lang="en-US" sz="1800" dirty="0"/>
          </a:p>
          <a:p>
            <a:r>
              <a:rPr lang="en-US" sz="1800" dirty="0"/>
              <a:t>Best Synonyms Selection</a:t>
            </a:r>
          </a:p>
          <a:p>
            <a:endParaRPr lang="en-US" sz="1800" dirty="0"/>
          </a:p>
          <a:p>
            <a:r>
              <a:rPr lang="en-US" sz="1800" dirty="0"/>
              <a:t>Rule-Based Categorization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7653BF-F785-1747-9E5C-B501E026DFFF}"/>
              </a:ext>
            </a:extLst>
          </p:cNvPr>
          <p:cNvSpPr txBox="1"/>
          <p:nvPr/>
        </p:nvSpPr>
        <p:spPr>
          <a:xfrm>
            <a:off x="7603958" y="2919663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79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Tijdelijke aanduiding voor afbeelding 1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2021" y="814139"/>
            <a:ext cx="6737682" cy="5235740"/>
          </a:xfr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Wishlist Service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25" name="Tijdelijke aanduiding voor tekst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185806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921B-38DB-1B46-9F2A-EF2EF0902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 learned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630184-4A2C-AF41-9BC0-8BB262FF9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t>49</a:t>
            </a:fld>
            <a:endParaRPr lang="en-US" noProof="0"/>
          </a:p>
        </p:txBody>
      </p:sp>
      <p:sp>
        <p:nvSpPr>
          <p:cNvPr id="5" name="Vertical Text Placeholder 4">
            <a:extLst>
              <a:ext uri="{FF2B5EF4-FFF2-40B4-BE49-F238E27FC236}">
                <a16:creationId xmlns:a16="http://schemas.microsoft.com/office/drawing/2014/main" id="{2087FA94-2FB5-6D43-A25B-3DBE3187A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sz="1800" dirty="0"/>
              <a:t>Technologies: Elasticsearch/Kibana, Python, </a:t>
            </a:r>
            <a:r>
              <a:rPr lang="en-US" sz="1800" dirty="0" err="1"/>
              <a:t>Jupyter</a:t>
            </a:r>
            <a:r>
              <a:rPr lang="en-US" sz="1800" dirty="0"/>
              <a:t> Notebook, NLP libraries</a:t>
            </a:r>
          </a:p>
          <a:p>
            <a:endParaRPr lang="en-US" sz="1800" dirty="0"/>
          </a:p>
          <a:p>
            <a:r>
              <a:rPr lang="en-US" sz="1800" dirty="0"/>
              <a:t>Skills: developing and refining an algorithm, communicating with stakeholders to suit their needs, working as part of an Agile team</a:t>
            </a:r>
          </a:p>
          <a:p>
            <a:endParaRPr lang="en-US" sz="1800" dirty="0"/>
          </a:p>
          <a:p>
            <a:r>
              <a:rPr lang="en-US" sz="1800" dirty="0"/>
              <a:t>About myself: I </a:t>
            </a:r>
            <a:r>
              <a:rPr lang="en-US" sz="1800" i="1" dirty="0"/>
              <a:t>can</a:t>
            </a:r>
            <a:r>
              <a:rPr lang="en-US" sz="1800" dirty="0"/>
              <a:t> survive two months back at home with my parents and brother!</a:t>
            </a:r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919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Tijdelijke aanduiding voor afbeelding 1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2021" y="814139"/>
            <a:ext cx="6737682" cy="5235740"/>
          </a:xfr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Wishlist Service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5" name="Tijdelijke aanduiding voor tekst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18449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49C9096-DA06-9447-8A8F-F8BE4A15B36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4" b="8344"/>
          <a:stretch>
            <a:fillRect/>
          </a:stretch>
        </p:blipFill>
        <p:spPr>
          <a:xfrm>
            <a:off x="108285" y="108286"/>
            <a:ext cx="11971419" cy="664143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E274273-B24D-064B-B8CD-4C8E382DB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2726" y="4748872"/>
            <a:ext cx="8842535" cy="1634424"/>
          </a:xfrm>
        </p:spPr>
        <p:txBody>
          <a:bodyPr anchor="ctr" anchorCtr="1"/>
          <a:lstStyle/>
          <a:p>
            <a:r>
              <a:rPr lang="en-US" dirty="0">
                <a:solidFill>
                  <a:schemeClr val="tx1"/>
                </a:solidFill>
              </a:rPr>
              <a:t>Questions?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7BFC0-234A-894E-8809-29041A51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noProof="0" smtClean="0"/>
              <a:pPr/>
              <a:t>50</a:t>
            </a:fld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44C052-8A06-C145-AAA4-06D228C08B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3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" r="515"/>
          <a:stretch>
            <a:fillRect/>
          </a:stretch>
        </p:blipFill>
        <p:spPr>
          <a:xfrm>
            <a:off x="108285" y="108286"/>
            <a:ext cx="11971419" cy="6641430"/>
          </a:xfrm>
        </p:spPr>
      </p:pic>
      <p:sp>
        <p:nvSpPr>
          <p:cNvPr id="6" name="Tijdelijke aanduiding voor tekst 5"/>
          <p:cNvSpPr>
            <a:spLocks noGrp="1"/>
          </p:cNvSpPr>
          <p:nvPr>
            <p:ph type="body" sz="quarter" idx="14"/>
          </p:nvPr>
        </p:nvSpPr>
        <p:spPr>
          <a:xfrm>
            <a:off x="5227393" y="2560395"/>
            <a:ext cx="1737212" cy="1737212"/>
          </a:xfr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Wishlist Goal</a:t>
            </a:r>
          </a:p>
        </p:txBody>
      </p:sp>
      <p:graphicFrame>
        <p:nvGraphicFramePr>
          <p:cNvPr id="6" name="Tijdelijke aanduiding voor grafiek 4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150585437"/>
              </p:ext>
            </p:extLst>
          </p:nvPr>
        </p:nvGraphicFramePr>
        <p:xfrm>
          <a:off x="998538" y="258417"/>
          <a:ext cx="10190162" cy="4880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CD38C-BEA7-8C4B-BBB3-810BFCED4801}"/>
              </a:ext>
            </a:extLst>
          </p:cNvPr>
          <p:cNvSpPr txBox="1"/>
          <p:nvPr/>
        </p:nvSpPr>
        <p:spPr>
          <a:xfrm>
            <a:off x="745435" y="477078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466AFA-7BA5-B54F-8EED-6CA7D93468AA}"/>
              </a:ext>
            </a:extLst>
          </p:cNvPr>
          <p:cNvSpPr txBox="1"/>
          <p:nvPr/>
        </p:nvSpPr>
        <p:spPr>
          <a:xfrm>
            <a:off x="1500809" y="844826"/>
            <a:ext cx="0" cy="0"/>
          </a:xfrm>
          <a:prstGeom prst="rect">
            <a:avLst/>
          </a:prstGeom>
        </p:spPr>
        <p:txBody>
          <a:bodyPr vert="horz" wrap="none" lIns="0" tIns="0" rIns="0" bIns="0" numCol="1" spcCol="360000" rtlCol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28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Wishlist Process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4"/>
          </p:nvPr>
        </p:nvSpPr>
        <p:spPr>
          <a:xfrm>
            <a:off x="4469169" y="3269288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Extract Sentences</a:t>
            </a:r>
          </a:p>
        </p:txBody>
      </p:sp>
      <p:sp>
        <p:nvSpPr>
          <p:cNvPr id="7" name="Tijdelijke aanduiding voor verticale tekst 6"/>
          <p:cNvSpPr>
            <a:spLocks noGrp="1"/>
          </p:cNvSpPr>
          <p:nvPr>
            <p:ph type="body" orient="vert" idx="15"/>
          </p:nvPr>
        </p:nvSpPr>
        <p:spPr>
          <a:xfrm>
            <a:off x="2733894" y="3269288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Find Wishlist Data</a:t>
            </a:r>
          </a:p>
        </p:txBody>
      </p:sp>
      <p:sp>
        <p:nvSpPr>
          <p:cNvPr id="2" name="Tijdelijke aanduiding voor verticale tekst 1"/>
          <p:cNvSpPr>
            <a:spLocks noGrp="1"/>
          </p:cNvSpPr>
          <p:nvPr>
            <p:ph type="body" orient="vert" idx="16"/>
          </p:nvPr>
        </p:nvSpPr>
        <p:spPr>
          <a:xfrm>
            <a:off x="998619" y="3269290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Get Data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7</a:t>
            </a:fld>
            <a:endParaRPr lang="en-US"/>
          </a:p>
        </p:txBody>
      </p:sp>
      <p:sp>
        <p:nvSpPr>
          <p:cNvPr id="8" name="Tijdelijke aanduiding voor verticale tekst 5">
            <a:extLst>
              <a:ext uri="{FF2B5EF4-FFF2-40B4-BE49-F238E27FC236}">
                <a16:creationId xmlns:a16="http://schemas.microsoft.com/office/drawing/2014/main" id="{DD0889D1-6DF8-DA41-82C8-7B13416BB66D}"/>
              </a:ext>
            </a:extLst>
          </p:cNvPr>
          <p:cNvSpPr txBox="1">
            <a:spLocks/>
          </p:cNvSpPr>
          <p:nvPr/>
        </p:nvSpPr>
        <p:spPr>
          <a:xfrm>
            <a:off x="6204444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Extract Concepts</a:t>
            </a:r>
          </a:p>
        </p:txBody>
      </p:sp>
      <p:sp>
        <p:nvSpPr>
          <p:cNvPr id="9" name="Tijdelijke aanduiding voor verticale tekst 5">
            <a:extLst>
              <a:ext uri="{FF2B5EF4-FFF2-40B4-BE49-F238E27FC236}">
                <a16:creationId xmlns:a16="http://schemas.microsoft.com/office/drawing/2014/main" id="{4FE45621-454C-804D-9335-E3CDEE5FF75B}"/>
              </a:ext>
            </a:extLst>
          </p:cNvPr>
          <p:cNvSpPr txBox="1">
            <a:spLocks/>
          </p:cNvSpPr>
          <p:nvPr/>
        </p:nvSpPr>
        <p:spPr>
          <a:xfrm>
            <a:off x="7939719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Aggregate Concepts</a:t>
            </a:r>
          </a:p>
        </p:txBody>
      </p:sp>
      <p:sp>
        <p:nvSpPr>
          <p:cNvPr id="11" name="Tijdelijke aanduiding voor verticale tekst 5">
            <a:extLst>
              <a:ext uri="{FF2B5EF4-FFF2-40B4-BE49-F238E27FC236}">
                <a16:creationId xmlns:a16="http://schemas.microsoft.com/office/drawing/2014/main" id="{6D2B2BC1-5EB1-BE42-88CD-A104A12D1DCA}"/>
              </a:ext>
            </a:extLst>
          </p:cNvPr>
          <p:cNvSpPr txBox="1">
            <a:spLocks/>
          </p:cNvSpPr>
          <p:nvPr/>
        </p:nvSpPr>
        <p:spPr>
          <a:xfrm>
            <a:off x="9674994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Display Fields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79F5B965-432E-C247-937E-212108294082}"/>
              </a:ext>
            </a:extLst>
          </p:cNvPr>
          <p:cNvSpPr/>
          <p:nvPr/>
        </p:nvSpPr>
        <p:spPr>
          <a:xfrm>
            <a:off x="237021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2C97E887-38AA-094D-922B-7D6D27DFDCA8}"/>
              </a:ext>
            </a:extLst>
          </p:cNvPr>
          <p:cNvSpPr/>
          <p:nvPr/>
        </p:nvSpPr>
        <p:spPr>
          <a:xfrm>
            <a:off x="410549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3B80E212-57A3-FB4A-8609-CCE18A90D8E4}"/>
              </a:ext>
            </a:extLst>
          </p:cNvPr>
          <p:cNvSpPr/>
          <p:nvPr/>
        </p:nvSpPr>
        <p:spPr>
          <a:xfrm>
            <a:off x="584076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A5345E46-3B2E-B44A-A2C6-A19A1624EEE5}"/>
              </a:ext>
            </a:extLst>
          </p:cNvPr>
          <p:cNvSpPr/>
          <p:nvPr/>
        </p:nvSpPr>
        <p:spPr>
          <a:xfrm>
            <a:off x="757604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94C45D04-24D9-E84F-A0A4-D6A3A2773661}"/>
              </a:ext>
            </a:extLst>
          </p:cNvPr>
          <p:cNvSpPr/>
          <p:nvPr/>
        </p:nvSpPr>
        <p:spPr>
          <a:xfrm>
            <a:off x="9311319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6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02C98898-FE00-7F42-9027-89C7A3C78FD7}"/>
              </a:ext>
            </a:extLst>
          </p:cNvPr>
          <p:cNvGrpSpPr/>
          <p:nvPr/>
        </p:nvGrpSpPr>
        <p:grpSpPr>
          <a:xfrm>
            <a:off x="1345529" y="2078714"/>
            <a:ext cx="9496926" cy="4310829"/>
            <a:chOff x="1345529" y="2078714"/>
            <a:chExt cx="9496926" cy="431082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C98E50C-AD56-2A49-9BAE-9C3CD5878481}"/>
                </a:ext>
              </a:extLst>
            </p:cNvPr>
            <p:cNvGrpSpPr/>
            <p:nvPr/>
          </p:nvGrpSpPr>
          <p:grpSpPr>
            <a:xfrm>
              <a:off x="1345529" y="2078714"/>
              <a:ext cx="9496926" cy="4310829"/>
              <a:chOff x="1347537" y="405550"/>
              <a:chExt cx="9496926" cy="431082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E10DE88-825B-B241-87AD-222FC70CD1D4}"/>
                  </a:ext>
                </a:extLst>
              </p:cNvPr>
              <p:cNvSpPr/>
              <p:nvPr/>
            </p:nvSpPr>
            <p:spPr>
              <a:xfrm>
                <a:off x="1347537" y="405550"/>
                <a:ext cx="9496926" cy="431082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44000" rIns="144000" bIns="144000"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DDA7036-78AE-8C4C-9738-1B76EC9569C0}"/>
                  </a:ext>
                </a:extLst>
              </p:cNvPr>
              <p:cNvSpPr txBox="1"/>
              <p:nvPr/>
            </p:nvSpPr>
            <p:spPr>
              <a:xfrm>
                <a:off x="2895600" y="865786"/>
                <a:ext cx="6400800" cy="52939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“I love the SoundSport Free!”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6DCCFC-8EF0-D24C-9098-BEE99B49E03B}"/>
                  </a:ext>
                </a:extLst>
              </p:cNvPr>
              <p:cNvSpPr txBox="1"/>
              <p:nvPr/>
            </p:nvSpPr>
            <p:spPr>
              <a:xfrm>
                <a:off x="2895600" y="1495439"/>
                <a:ext cx="6400800" cy="52939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“This was the biggest waste of money.”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D367C77-6834-724D-861E-ACCF44CE064E}"/>
                  </a:ext>
                </a:extLst>
              </p:cNvPr>
              <p:cNvSpPr txBox="1"/>
              <p:nvPr/>
            </p:nvSpPr>
            <p:spPr>
              <a:xfrm>
                <a:off x="2895600" y="2125092"/>
                <a:ext cx="6400800" cy="52939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“It has great sound quality. I wish it came in pink.”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F73CE78-2041-1340-8B11-BF551460A48A}"/>
                  </a:ext>
                </a:extLst>
              </p:cNvPr>
              <p:cNvSpPr txBox="1"/>
              <p:nvPr/>
            </p:nvSpPr>
            <p:spPr>
              <a:xfrm>
                <a:off x="2895600" y="2818426"/>
                <a:ext cx="6400800" cy="52939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“It would be great if you had green too. Too pricey.”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A85C4EC-D819-E34E-B550-0859762CABC1}"/>
                  </a:ext>
                </a:extLst>
              </p:cNvPr>
              <p:cNvSpPr txBox="1"/>
              <p:nvPr/>
            </p:nvSpPr>
            <p:spPr>
              <a:xfrm>
                <a:off x="2895600" y="3510184"/>
                <a:ext cx="6400800" cy="75701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pPr algn="ctr"/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“Could you speak more in a voice? I do not know how to use, so thank you.”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7F4AFC7-57E6-C847-B91E-7FFA73F4E409}"/>
                </a:ext>
              </a:extLst>
            </p:cNvPr>
            <p:cNvGrpSpPr/>
            <p:nvPr/>
          </p:nvGrpSpPr>
          <p:grpSpPr>
            <a:xfrm>
              <a:off x="1550158" y="2536483"/>
              <a:ext cx="1391560" cy="3290067"/>
              <a:chOff x="1550158" y="2536483"/>
              <a:chExt cx="1391560" cy="3290067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2453E4E-0F08-5249-B848-873DE45FE960}"/>
                  </a:ext>
                </a:extLst>
              </p:cNvPr>
              <p:cNvSpPr txBox="1"/>
              <p:nvPr/>
            </p:nvSpPr>
            <p:spPr>
              <a:xfrm>
                <a:off x="1550158" y="2536483"/>
                <a:ext cx="1369430" cy="52939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Review 1: 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5F3E12D-9653-F540-9AE8-4C9B48B2D811}"/>
                  </a:ext>
                </a:extLst>
              </p:cNvPr>
              <p:cNvSpPr txBox="1"/>
              <p:nvPr/>
            </p:nvSpPr>
            <p:spPr>
              <a:xfrm>
                <a:off x="1572288" y="3190547"/>
                <a:ext cx="1369430" cy="52939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Review 2: 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87DCAEC-DC4F-2045-A2B6-D9F5C5537F90}"/>
                  </a:ext>
                </a:extLst>
              </p:cNvPr>
              <p:cNvSpPr txBox="1"/>
              <p:nvPr/>
            </p:nvSpPr>
            <p:spPr>
              <a:xfrm>
                <a:off x="1566200" y="3795789"/>
                <a:ext cx="1369430" cy="52939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Review 3: 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B42995E-B34A-714A-AA9E-7C343C85C982}"/>
                  </a:ext>
                </a:extLst>
              </p:cNvPr>
              <p:cNvSpPr txBox="1"/>
              <p:nvPr/>
            </p:nvSpPr>
            <p:spPr>
              <a:xfrm>
                <a:off x="1566200" y="4480188"/>
                <a:ext cx="1369430" cy="52939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Review 4: 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3595464-DC35-134D-A04E-1355A03A2549}"/>
                  </a:ext>
                </a:extLst>
              </p:cNvPr>
              <p:cNvSpPr txBox="1"/>
              <p:nvPr/>
            </p:nvSpPr>
            <p:spPr>
              <a:xfrm>
                <a:off x="1556246" y="5297160"/>
                <a:ext cx="1369430" cy="52939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square" lIns="0" tIns="0" rIns="0" bIns="0" numCol="1" spcCol="360000" rtlCol="0" anchor="ctr" anchorCtr="1">
                <a:noAutofit/>
              </a:bodyPr>
              <a:lstStyle/>
              <a:p>
                <a:r>
                  <a:rPr lang="en-US" dirty="0">
                    <a:ln>
                      <a:solidFill>
                        <a:schemeClr val="tx1"/>
                      </a:solidFill>
                    </a:ln>
                  </a:rPr>
                  <a:t>Review 5: 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E51D0-4AFD-624B-B09B-0026D34BEE82}"/>
              </a:ext>
            </a:extLst>
          </p:cNvPr>
          <p:cNvGrpSpPr/>
          <p:nvPr/>
        </p:nvGrpSpPr>
        <p:grpSpPr>
          <a:xfrm>
            <a:off x="1345529" y="2090116"/>
            <a:ext cx="9496926" cy="4310829"/>
            <a:chOff x="4107502" y="5087327"/>
            <a:chExt cx="9496926" cy="431082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A7FF1A8-DB68-1749-B7D7-F196C3B09AB8}"/>
                </a:ext>
              </a:extLst>
            </p:cNvPr>
            <p:cNvSpPr/>
            <p:nvPr/>
          </p:nvSpPr>
          <p:spPr>
            <a:xfrm>
              <a:off x="4107502" y="5087327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F78BAC-6209-AB46-AC11-36DE92D4268C}"/>
                </a:ext>
              </a:extLst>
            </p:cNvPr>
            <p:cNvSpPr txBox="1"/>
            <p:nvPr/>
          </p:nvSpPr>
          <p:spPr>
            <a:xfrm>
              <a:off x="5655565" y="6806869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has great sound quality. I wish it came in pink.”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8DDB6E-CB0C-6D4F-A143-C47FFFEABF3C}"/>
                </a:ext>
              </a:extLst>
            </p:cNvPr>
            <p:cNvSpPr txBox="1"/>
            <p:nvPr/>
          </p:nvSpPr>
          <p:spPr>
            <a:xfrm>
              <a:off x="5655565" y="7500203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 Too pricey.”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8B2F0B-0CD4-E246-9802-6DCF49F25BD4}"/>
              </a:ext>
            </a:extLst>
          </p:cNvPr>
          <p:cNvGrpSpPr/>
          <p:nvPr/>
        </p:nvGrpSpPr>
        <p:grpSpPr>
          <a:xfrm>
            <a:off x="1345529" y="2067312"/>
            <a:ext cx="9496926" cy="4310829"/>
            <a:chOff x="4107502" y="5087327"/>
            <a:chExt cx="9496926" cy="431082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7E338C3-2FBD-F448-B63A-B50A7BA2BC5D}"/>
                </a:ext>
              </a:extLst>
            </p:cNvPr>
            <p:cNvSpPr/>
            <p:nvPr/>
          </p:nvSpPr>
          <p:spPr>
            <a:xfrm>
              <a:off x="4107502" y="5087327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1AF030D-988D-C442-B8B2-B5F6BBBC9C17}"/>
                </a:ext>
              </a:extLst>
            </p:cNvPr>
            <p:cNvSpPr txBox="1"/>
            <p:nvPr/>
          </p:nvSpPr>
          <p:spPr>
            <a:xfrm>
              <a:off x="5655565" y="6806869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has great sound quality. 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I wish it came in pink.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”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7AD502-A80B-EB4E-ACD6-7C926000BB9C}"/>
                </a:ext>
              </a:extLst>
            </p:cNvPr>
            <p:cNvSpPr txBox="1"/>
            <p:nvPr/>
          </p:nvSpPr>
          <p:spPr>
            <a:xfrm>
              <a:off x="5655565" y="7500203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t would be great if you had green too. 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Too pricey.”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4C554AD-703D-4948-AB4B-1E1CC6B4961F}"/>
              </a:ext>
            </a:extLst>
          </p:cNvPr>
          <p:cNvGrpSpPr/>
          <p:nvPr/>
        </p:nvGrpSpPr>
        <p:grpSpPr>
          <a:xfrm>
            <a:off x="1345529" y="2076247"/>
            <a:ext cx="9496926" cy="4310829"/>
            <a:chOff x="1347537" y="405550"/>
            <a:chExt cx="9496926" cy="431082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591983-775C-C144-AAB3-14704218EC9A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809415-99C6-9049-B12B-5BDF7F163D7B}"/>
                </a:ext>
              </a:extLst>
            </p:cNvPr>
            <p:cNvSpPr txBox="1"/>
            <p:nvPr/>
          </p:nvSpPr>
          <p:spPr>
            <a:xfrm>
              <a:off x="2895600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CC0A00B-27FD-9049-A56B-90AD7578F5E3}"/>
                </a:ext>
              </a:extLst>
            </p:cNvPr>
            <p:cNvSpPr txBox="1"/>
            <p:nvPr/>
          </p:nvSpPr>
          <p:spPr>
            <a:xfrm>
              <a:off x="2895600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Wishlist Process</a:t>
            </a:r>
          </a:p>
        </p:txBody>
      </p:sp>
      <p:sp>
        <p:nvSpPr>
          <p:cNvPr id="6" name="Tijdelijke aanduiding voor verticale tekst 5"/>
          <p:cNvSpPr>
            <a:spLocks noGrp="1"/>
          </p:cNvSpPr>
          <p:nvPr>
            <p:ph type="body" orient="vert" idx="14"/>
          </p:nvPr>
        </p:nvSpPr>
        <p:spPr>
          <a:xfrm>
            <a:off x="4469169" y="3269288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Extract Sentences</a:t>
            </a:r>
          </a:p>
        </p:txBody>
      </p:sp>
      <p:sp>
        <p:nvSpPr>
          <p:cNvPr id="7" name="Tijdelijke aanduiding voor verticale tekst 6"/>
          <p:cNvSpPr>
            <a:spLocks noGrp="1"/>
          </p:cNvSpPr>
          <p:nvPr>
            <p:ph type="body" orient="vert" idx="15"/>
          </p:nvPr>
        </p:nvSpPr>
        <p:spPr>
          <a:xfrm>
            <a:off x="2733894" y="3269288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Find Wishlist Data</a:t>
            </a:r>
          </a:p>
        </p:txBody>
      </p:sp>
      <p:sp>
        <p:nvSpPr>
          <p:cNvPr id="2" name="Tijdelijke aanduiding voor verticale tekst 1"/>
          <p:cNvSpPr>
            <a:spLocks noGrp="1"/>
          </p:cNvSpPr>
          <p:nvPr>
            <p:ph type="body" orient="vert" idx="16"/>
          </p:nvPr>
        </p:nvSpPr>
        <p:spPr>
          <a:xfrm>
            <a:off x="998619" y="3269290"/>
            <a:ext cx="1371600" cy="457200"/>
          </a:xfrm>
          <a:ln w="3175">
            <a:solidFill>
              <a:schemeClr val="bg2"/>
            </a:solidFill>
            <a:prstDash val="sysDot"/>
          </a:ln>
        </p:spPr>
        <p:txBody>
          <a:bodyPr anchor="ctr" anchorCtr="1"/>
          <a:lstStyle/>
          <a:p>
            <a:pPr lvl="1" algn="ctr"/>
            <a:r>
              <a:rPr lang="en-US" dirty="0"/>
              <a:t>Get Data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8</a:t>
            </a:fld>
            <a:endParaRPr lang="en-US"/>
          </a:p>
        </p:txBody>
      </p:sp>
      <p:sp>
        <p:nvSpPr>
          <p:cNvPr id="8" name="Tijdelijke aanduiding voor verticale tekst 5">
            <a:extLst>
              <a:ext uri="{FF2B5EF4-FFF2-40B4-BE49-F238E27FC236}">
                <a16:creationId xmlns:a16="http://schemas.microsoft.com/office/drawing/2014/main" id="{DD0889D1-6DF8-DA41-82C8-7B13416BB66D}"/>
              </a:ext>
            </a:extLst>
          </p:cNvPr>
          <p:cNvSpPr txBox="1">
            <a:spLocks/>
          </p:cNvSpPr>
          <p:nvPr/>
        </p:nvSpPr>
        <p:spPr>
          <a:xfrm>
            <a:off x="6204444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Extract Concepts</a:t>
            </a:r>
          </a:p>
        </p:txBody>
      </p:sp>
      <p:sp>
        <p:nvSpPr>
          <p:cNvPr id="9" name="Tijdelijke aanduiding voor verticale tekst 5">
            <a:extLst>
              <a:ext uri="{FF2B5EF4-FFF2-40B4-BE49-F238E27FC236}">
                <a16:creationId xmlns:a16="http://schemas.microsoft.com/office/drawing/2014/main" id="{4FE45621-454C-804D-9335-E3CDEE5FF75B}"/>
              </a:ext>
            </a:extLst>
          </p:cNvPr>
          <p:cNvSpPr txBox="1">
            <a:spLocks/>
          </p:cNvSpPr>
          <p:nvPr/>
        </p:nvSpPr>
        <p:spPr>
          <a:xfrm>
            <a:off x="7939719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Aggregate Concepts</a:t>
            </a:r>
          </a:p>
        </p:txBody>
      </p:sp>
      <p:sp>
        <p:nvSpPr>
          <p:cNvPr id="11" name="Tijdelijke aanduiding voor verticale tekst 5">
            <a:extLst>
              <a:ext uri="{FF2B5EF4-FFF2-40B4-BE49-F238E27FC236}">
                <a16:creationId xmlns:a16="http://schemas.microsoft.com/office/drawing/2014/main" id="{6D2B2BC1-5EB1-BE42-88CD-A104A12D1DCA}"/>
              </a:ext>
            </a:extLst>
          </p:cNvPr>
          <p:cNvSpPr txBox="1">
            <a:spLocks/>
          </p:cNvSpPr>
          <p:nvPr/>
        </p:nvSpPr>
        <p:spPr>
          <a:xfrm>
            <a:off x="9674994" y="3269288"/>
            <a:ext cx="1371600" cy="457200"/>
          </a:xfrm>
          <a:prstGeom prst="rect">
            <a:avLst/>
          </a:prstGeom>
          <a:ln w="3175">
            <a:solidFill>
              <a:schemeClr val="bg2"/>
            </a:solidFill>
            <a:prstDash val="sysDot"/>
          </a:ln>
        </p:spPr>
        <p:txBody>
          <a:bodyPr vert="horz" lIns="0" tIns="0" rIns="0" bIns="0" numCol="1" spcCol="360000" rtlCol="0" anchor="ctr" anchorCtr="1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spc="0" baseline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Gotham Book" pitchFamily="50" charset="0"/>
              <a:buNone/>
              <a:defRPr sz="1200" kern="1200" cap="none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en-US" dirty="0"/>
              <a:t>Display Fields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79F5B965-432E-C247-937E-212108294082}"/>
              </a:ext>
            </a:extLst>
          </p:cNvPr>
          <p:cNvSpPr/>
          <p:nvPr/>
        </p:nvSpPr>
        <p:spPr>
          <a:xfrm>
            <a:off x="237021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2C97E887-38AA-094D-922B-7D6D27DFDCA8}"/>
              </a:ext>
            </a:extLst>
          </p:cNvPr>
          <p:cNvSpPr/>
          <p:nvPr/>
        </p:nvSpPr>
        <p:spPr>
          <a:xfrm>
            <a:off x="410549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3B80E212-57A3-FB4A-8609-CCE18A90D8E4}"/>
              </a:ext>
            </a:extLst>
          </p:cNvPr>
          <p:cNvSpPr/>
          <p:nvPr/>
        </p:nvSpPr>
        <p:spPr>
          <a:xfrm>
            <a:off x="584076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A5345E46-3B2E-B44A-A2C6-A19A1624EEE5}"/>
              </a:ext>
            </a:extLst>
          </p:cNvPr>
          <p:cNvSpPr/>
          <p:nvPr/>
        </p:nvSpPr>
        <p:spPr>
          <a:xfrm>
            <a:off x="757604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94C45D04-24D9-E84F-A0A4-D6A3A2773661}"/>
              </a:ext>
            </a:extLst>
          </p:cNvPr>
          <p:cNvSpPr/>
          <p:nvPr/>
        </p:nvSpPr>
        <p:spPr>
          <a:xfrm>
            <a:off x="9311319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8DD3F6-34C4-AF44-8C18-E2C03E9C9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57" y="633318"/>
            <a:ext cx="10206730" cy="8108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61775EF-3099-9741-A3CB-71985FC056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46" y="577506"/>
            <a:ext cx="10210446" cy="8666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C383EB5-50B3-904F-A858-7458E5B952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61" y="602721"/>
            <a:ext cx="10150806" cy="8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5787 " pathEditMode="relative" ptsTypes="AA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2" grpId="0" uiExpand="1" build="p" animBg="1"/>
      <p:bldP spid="8" grpId="0" animBg="1"/>
      <p:bldP spid="9" grpId="0" animBg="1"/>
      <p:bldP spid="11" grpId="0" animBg="1"/>
      <p:bldP spid="3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0B039EA2-3F3C-5944-B0ED-345BC55AB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61" y="611919"/>
            <a:ext cx="10150806" cy="86156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E867D71-7C4F-4448-ADA5-2A030AB53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19" y="610712"/>
            <a:ext cx="10150806" cy="86156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44CFDA1-474D-3341-86B7-9BB7C89419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19" y="617620"/>
            <a:ext cx="10150790" cy="861564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Wishlist Process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B9A6-A03E-421F-934C-B876C659E09D}" type="slidenum">
              <a:rPr lang="en-US" smtClean="0"/>
              <a:t>9</a:t>
            </a:fld>
            <a:endParaRPr lang="en-US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79F5B965-432E-C247-937E-212108294082}"/>
              </a:ext>
            </a:extLst>
          </p:cNvPr>
          <p:cNvSpPr/>
          <p:nvPr/>
        </p:nvSpPr>
        <p:spPr>
          <a:xfrm>
            <a:off x="237021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2C97E887-38AA-094D-922B-7D6D27DFDCA8}"/>
              </a:ext>
            </a:extLst>
          </p:cNvPr>
          <p:cNvSpPr/>
          <p:nvPr/>
        </p:nvSpPr>
        <p:spPr>
          <a:xfrm>
            <a:off x="410549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3B80E212-57A3-FB4A-8609-CCE18A90D8E4}"/>
              </a:ext>
            </a:extLst>
          </p:cNvPr>
          <p:cNvSpPr/>
          <p:nvPr/>
        </p:nvSpPr>
        <p:spPr>
          <a:xfrm>
            <a:off x="5840769" y="3429000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A5345E46-3B2E-B44A-A2C6-A19A1624EEE5}"/>
              </a:ext>
            </a:extLst>
          </p:cNvPr>
          <p:cNvSpPr/>
          <p:nvPr/>
        </p:nvSpPr>
        <p:spPr>
          <a:xfrm>
            <a:off x="7576044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94C45D04-24D9-E84F-A0A4-D6A3A2773661}"/>
              </a:ext>
            </a:extLst>
          </p:cNvPr>
          <p:cNvSpPr/>
          <p:nvPr/>
        </p:nvSpPr>
        <p:spPr>
          <a:xfrm>
            <a:off x="9311319" y="3419369"/>
            <a:ext cx="363675" cy="15703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4C554AD-703D-4948-AB4B-1E1CC6B4961F}"/>
              </a:ext>
            </a:extLst>
          </p:cNvPr>
          <p:cNvGrpSpPr/>
          <p:nvPr/>
        </p:nvGrpSpPr>
        <p:grpSpPr>
          <a:xfrm>
            <a:off x="1345529" y="2076247"/>
            <a:ext cx="9496926" cy="4310829"/>
            <a:chOff x="1347537" y="405550"/>
            <a:chExt cx="9496926" cy="431082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591983-775C-C144-AAB3-14704218EC9A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809415-99C6-9049-B12B-5BDF7F163D7B}"/>
                </a:ext>
              </a:extLst>
            </p:cNvPr>
            <p:cNvSpPr txBox="1"/>
            <p:nvPr/>
          </p:nvSpPr>
          <p:spPr>
            <a:xfrm>
              <a:off x="2895600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CC0A00B-27FD-9049-A56B-90AD7578F5E3}"/>
                </a:ext>
              </a:extLst>
            </p:cNvPr>
            <p:cNvSpPr txBox="1"/>
            <p:nvPr/>
          </p:nvSpPr>
          <p:spPr>
            <a:xfrm>
              <a:off x="2895600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6E0D842-91CE-C94F-B5F2-368580292881}"/>
              </a:ext>
            </a:extLst>
          </p:cNvPr>
          <p:cNvGrpSpPr/>
          <p:nvPr/>
        </p:nvGrpSpPr>
        <p:grpSpPr>
          <a:xfrm>
            <a:off x="1345529" y="2076246"/>
            <a:ext cx="9496926" cy="4310829"/>
            <a:chOff x="1347537" y="405550"/>
            <a:chExt cx="9496926" cy="4310829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3C73757-7354-A34C-AE96-5ECC70D55698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8E12292-BBB8-8C43-A612-CCA750A2B95D}"/>
                </a:ext>
              </a:extLst>
            </p:cNvPr>
            <p:cNvSpPr txBox="1"/>
            <p:nvPr/>
          </p:nvSpPr>
          <p:spPr>
            <a:xfrm>
              <a:off x="2895600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pink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.”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8E155D8-2026-4C47-A4C9-D7760D26FCA7}"/>
                </a:ext>
              </a:extLst>
            </p:cNvPr>
            <p:cNvSpPr txBox="1"/>
            <p:nvPr/>
          </p:nvSpPr>
          <p:spPr>
            <a:xfrm>
              <a:off x="2895600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</a:t>
              </a:r>
              <a:r>
                <a:rPr lang="en-US" dirty="0">
                  <a:ln>
                    <a:solidFill>
                      <a:schemeClr val="tx1"/>
                    </a:solidFill>
                  </a:ln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</a:effectLst>
                </a:rPr>
                <a:t>green</a:t>
              </a:r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 too.”</a:t>
              </a: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95965F1A-5044-9443-B518-35FB0FADDA1B}"/>
              </a:ext>
            </a:extLst>
          </p:cNvPr>
          <p:cNvSpPr/>
          <p:nvPr/>
        </p:nvSpPr>
        <p:spPr>
          <a:xfrm>
            <a:off x="1347537" y="2076245"/>
            <a:ext cx="9496926" cy="43108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B1501D4-85A0-8B4F-B49B-6335CD039C69}"/>
              </a:ext>
            </a:extLst>
          </p:cNvPr>
          <p:cNvSpPr txBox="1"/>
          <p:nvPr/>
        </p:nvSpPr>
        <p:spPr>
          <a:xfrm>
            <a:off x="1403694" y="3795787"/>
            <a:ext cx="6400800" cy="5293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</a:rPr>
              <a:t>“I wish it came in pink.”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70D2FE-6C9C-DD40-BC1A-104AC175EF54}"/>
              </a:ext>
            </a:extLst>
          </p:cNvPr>
          <p:cNvSpPr txBox="1"/>
          <p:nvPr/>
        </p:nvSpPr>
        <p:spPr>
          <a:xfrm>
            <a:off x="1403694" y="4489121"/>
            <a:ext cx="6400800" cy="5293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</a:rPr>
              <a:t>“It would be great if you had green too.”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3FAF526-B369-4F49-ACC4-B3C872045341}"/>
              </a:ext>
            </a:extLst>
          </p:cNvPr>
          <p:cNvSpPr txBox="1"/>
          <p:nvPr/>
        </p:nvSpPr>
        <p:spPr>
          <a:xfrm>
            <a:off x="7860651" y="3795787"/>
            <a:ext cx="1540023" cy="5293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</a:rPr>
              <a:t>pink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1A0EA4-6D12-E646-B98B-0E05FE53185E}"/>
              </a:ext>
            </a:extLst>
          </p:cNvPr>
          <p:cNvSpPr txBox="1"/>
          <p:nvPr/>
        </p:nvSpPr>
        <p:spPr>
          <a:xfrm>
            <a:off x="7860651" y="4489121"/>
            <a:ext cx="1540023" cy="5293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0" rIns="0" bIns="0" numCol="1" spcCol="360000" rtlCol="0" anchor="ctr" anchorCtr="1">
            <a:no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</a:rPr>
              <a:t>green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4DF7915-F694-4345-BA3D-418049B73882}"/>
              </a:ext>
            </a:extLst>
          </p:cNvPr>
          <p:cNvGrpSpPr/>
          <p:nvPr/>
        </p:nvGrpSpPr>
        <p:grpSpPr>
          <a:xfrm>
            <a:off x="1345529" y="2073855"/>
            <a:ext cx="9496926" cy="4310829"/>
            <a:chOff x="1347537" y="405550"/>
            <a:chExt cx="9496926" cy="4310829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D18C76-4D03-3B47-A4C4-27D8DC8C7921}"/>
                </a:ext>
              </a:extLst>
            </p:cNvPr>
            <p:cNvSpPr/>
            <p:nvPr/>
          </p:nvSpPr>
          <p:spPr>
            <a:xfrm>
              <a:off x="1347537" y="405550"/>
              <a:ext cx="9496926" cy="431082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E6FB2F-DD66-1B45-9EC1-30309E9209B4}"/>
                </a:ext>
              </a:extLst>
            </p:cNvPr>
            <p:cNvSpPr txBox="1"/>
            <p:nvPr/>
          </p:nvSpPr>
          <p:spPr>
            <a:xfrm>
              <a:off x="1403694" y="2125092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 wish it came in pink.”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105147-3A19-8E4B-BD43-CE5DD6E00AA5}"/>
                </a:ext>
              </a:extLst>
            </p:cNvPr>
            <p:cNvSpPr txBox="1"/>
            <p:nvPr/>
          </p:nvSpPr>
          <p:spPr>
            <a:xfrm>
              <a:off x="1403694" y="2818426"/>
              <a:ext cx="6400800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“It would be great if you had green too.”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D5AEBDE-F0CA-F744-A36A-602FDC99C594}"/>
                </a:ext>
              </a:extLst>
            </p:cNvPr>
            <p:cNvSpPr txBox="1"/>
            <p:nvPr/>
          </p:nvSpPr>
          <p:spPr>
            <a:xfrm>
              <a:off x="7860651" y="2125092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pink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F8C9DB1-7CFA-324C-98E2-F7C2EF8493A3}"/>
                </a:ext>
              </a:extLst>
            </p:cNvPr>
            <p:cNvSpPr txBox="1"/>
            <p:nvPr/>
          </p:nvSpPr>
          <p:spPr>
            <a:xfrm>
              <a:off x="7860651" y="2818426"/>
              <a:ext cx="1540023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green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12C7268-3A95-1945-B6C9-5A24DB131598}"/>
                </a:ext>
              </a:extLst>
            </p:cNvPr>
            <p:cNvSpPr txBox="1"/>
            <p:nvPr/>
          </p:nvSpPr>
          <p:spPr>
            <a:xfrm>
              <a:off x="9456831" y="2120107"/>
              <a:ext cx="1331475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colors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CC1520-A798-924A-ABF4-F0CB3BF1B769}"/>
                </a:ext>
              </a:extLst>
            </p:cNvPr>
            <p:cNvSpPr txBox="1"/>
            <p:nvPr/>
          </p:nvSpPr>
          <p:spPr>
            <a:xfrm>
              <a:off x="9456831" y="2813441"/>
              <a:ext cx="1331475" cy="5293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wrap="square" lIns="0" tIns="0" rIns="0" bIns="0" numCol="1" spcCol="360000" rtlCol="0" anchor="ctr" anchorCtr="1">
              <a:noAutofit/>
            </a:bodyPr>
            <a:lstStyle/>
            <a:p>
              <a:r>
                <a:rPr lang="en-US" dirty="0">
                  <a:ln>
                    <a:solidFill>
                      <a:schemeClr val="tx1"/>
                    </a:solidFill>
                  </a:ln>
                </a:rPr>
                <a:t>colors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2AF4D44-A04B-AE46-96EA-53522B2CE479}"/>
              </a:ext>
            </a:extLst>
          </p:cNvPr>
          <p:cNvGrpSpPr/>
          <p:nvPr/>
        </p:nvGrpSpPr>
        <p:grpSpPr>
          <a:xfrm>
            <a:off x="-2008" y="0"/>
            <a:ext cx="12194008" cy="6857999"/>
            <a:chOff x="-2008" y="0"/>
            <a:chExt cx="12194008" cy="6857999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BAD5F6A5-17B8-0744-A44D-9F58AFDE4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092656"/>
              <a:ext cx="12192000" cy="2672687"/>
            </a:xfrm>
            <a:prstGeom prst="rect">
              <a:avLst/>
            </a:prstGeom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53B9A35-042A-1E4D-A99D-7464C673B388}"/>
                </a:ext>
              </a:extLst>
            </p:cNvPr>
            <p:cNvSpPr/>
            <p:nvPr/>
          </p:nvSpPr>
          <p:spPr>
            <a:xfrm>
              <a:off x="0" y="0"/>
              <a:ext cx="12192000" cy="2045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427A472-C580-8642-B9CD-B93AEB4BB8AA}"/>
                </a:ext>
              </a:extLst>
            </p:cNvPr>
            <p:cNvSpPr/>
            <p:nvPr/>
          </p:nvSpPr>
          <p:spPr>
            <a:xfrm>
              <a:off x="-2008" y="4678912"/>
              <a:ext cx="12192000" cy="21790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744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b8f6560e38132d9e28bbe36895c4ebdeb5fcde"/>
</p:tagLst>
</file>

<file path=ppt/theme/theme1.xml><?xml version="1.0" encoding="utf-8"?>
<a:theme xmlns:a="http://schemas.openxmlformats.org/drawingml/2006/main" name="Corporate template-set Bose - Dark">
  <a:themeElements>
    <a:clrScheme name="Bose - Licht">
      <a:dk1>
        <a:sysClr val="windowText" lastClr="000000"/>
      </a:dk1>
      <a:lt1>
        <a:sysClr val="window" lastClr="FFFFFF"/>
      </a:lt1>
      <a:dk2>
        <a:srgbClr val="F8F8F8"/>
      </a:dk2>
      <a:lt2>
        <a:srgbClr val="202020"/>
      </a:lt2>
      <a:accent1>
        <a:srgbClr val="999999"/>
      </a:accent1>
      <a:accent2>
        <a:srgbClr val="D70902"/>
      </a:accent2>
      <a:accent3>
        <a:srgbClr val="FF5B1F"/>
      </a:accent3>
      <a:accent4>
        <a:srgbClr val="F7D600"/>
      </a:accent4>
      <a:accent5>
        <a:srgbClr val="00CC74"/>
      </a:accent5>
      <a:accent6>
        <a:srgbClr val="5BA1D5"/>
      </a:accent6>
      <a:hlink>
        <a:srgbClr val="5BA1D5"/>
      </a:hlink>
      <a:folHlink>
        <a:srgbClr val="999999"/>
      </a:folHlink>
    </a:clrScheme>
    <a:fontScheme name="Bose Template">
      <a:majorFont>
        <a:latin typeface="Gotham Bold"/>
        <a:ea typeface=""/>
        <a:cs typeface=""/>
      </a:majorFont>
      <a:minorFont>
        <a:latin typeface="Gotham Book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0" tIns="0" rIns="0" bIns="0" numCol="1" spcCol="360000" rtlCol="0">
        <a:no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BCF2B5C-F36B-4F53-A293-45AA690CB19D}" vid="{4FE57BB1-4424-4395-99FF-A26A3C7B3BFB}"/>
    </a:ext>
  </a:extLst>
</a:theme>
</file>

<file path=ppt/theme/theme2.xml><?xml version="1.0" encoding="utf-8"?>
<a:theme xmlns:a="http://schemas.openxmlformats.org/drawingml/2006/main" name="Bose Template - Dark Theme - v02">
  <a:themeElements>
    <a:clrScheme name="Bose - Licht">
      <a:dk1>
        <a:sysClr val="windowText" lastClr="000000"/>
      </a:dk1>
      <a:lt1>
        <a:sysClr val="window" lastClr="FFFFFF"/>
      </a:lt1>
      <a:dk2>
        <a:srgbClr val="202020"/>
      </a:dk2>
      <a:lt2>
        <a:srgbClr val="F8F8F8"/>
      </a:lt2>
      <a:accent1>
        <a:srgbClr val="999999"/>
      </a:accent1>
      <a:accent2>
        <a:srgbClr val="D70902"/>
      </a:accent2>
      <a:accent3>
        <a:srgbClr val="FF5B1F"/>
      </a:accent3>
      <a:accent4>
        <a:srgbClr val="F7D600"/>
      </a:accent4>
      <a:accent5>
        <a:srgbClr val="00CC74"/>
      </a:accent5>
      <a:accent6>
        <a:srgbClr val="5BA1D5"/>
      </a:accent6>
      <a:hlink>
        <a:srgbClr val="5BA1D5"/>
      </a:hlink>
      <a:folHlink>
        <a:srgbClr val="999999"/>
      </a:folHlink>
    </a:clrScheme>
    <a:fontScheme name="Bose">
      <a:majorFont>
        <a:latin typeface="Gotham Bold"/>
        <a:ea typeface=""/>
        <a:cs typeface=""/>
      </a:majorFont>
      <a:minorFont>
        <a:latin typeface="Gotham Book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DBCF2B5C-F36B-4F53-A293-45AA690CB19D}" vid="{367FB90F-C179-4E7B-BF0D-787D05973960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ose automotive">
      <a:majorFont>
        <a:latin typeface="Gotham Bold"/>
        <a:ea typeface=""/>
        <a:cs typeface=""/>
      </a:majorFont>
      <a:minorFont>
        <a:latin typeface="Gotham Book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ose automotive">
      <a:majorFont>
        <a:latin typeface="Gotham Bold"/>
        <a:ea typeface=""/>
        <a:cs typeface=""/>
      </a:majorFont>
      <a:minorFont>
        <a:latin typeface="Gotham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522d375-1b18-4838-8024-29e495767f6a">K5Y52DQMURZA-693522346-357</_dlc_DocId>
    <_dlc_DocIdUrl xmlns="7522d375-1b18-4838-8024-29e495767f6a">
      <Url>https://bosecorp.sharepoint.com/sites/Global1/brandmgmt/_layouts/15/DocIdRedir.aspx?ID=K5Y52DQMURZA-693522346-357</Url>
      <Description>K5Y52DQMURZA-693522346-357</Description>
    </_dlc_DocIdUrl>
    <SharedWithUsers xmlns="ffe8eb77-d865-4a4a-99cd-eb5bdb131291">
      <UserInfo>
        <DisplayName>Zeegers, Wim</DisplayName>
        <AccountId>2056</AccountId>
        <AccountType/>
      </UserInfo>
      <UserInfo>
        <DisplayName>Mckaughan, Jennifer</DisplayName>
        <AccountId>1502</AccountId>
        <AccountType/>
      </UserInfo>
      <UserInfo>
        <DisplayName>Farretta, Annmarie</DisplayName>
        <AccountId>3754</AccountId>
        <AccountType/>
      </UserInfo>
      <UserInfo>
        <DisplayName>Setterlund, James</DisplayName>
        <AccountId>4459</AccountId>
        <AccountType/>
      </UserInfo>
      <UserInfo>
        <DisplayName>van der Meer, Paul</DisplayName>
        <AccountId>4178</AccountId>
        <AccountType/>
      </UserInfo>
      <UserInfo>
        <DisplayName>Murphy, Tara</DisplayName>
        <AccountId>5340</AccountId>
        <AccountType/>
      </UserInfo>
      <UserInfo>
        <DisplayName>Fecko, Sarah</DisplayName>
        <AccountId>113</AccountId>
        <AccountType/>
      </UserInfo>
      <UserInfo>
        <DisplayName>Davies, Ben</DisplayName>
        <AccountId>3983</AccountId>
        <AccountType/>
      </UserInfo>
      <UserInfo>
        <DisplayName>Stento, Paula</DisplayName>
        <AccountId>2860</AccountId>
        <AccountType/>
      </UserInfo>
      <UserInfo>
        <DisplayName>Neale, Scott</DisplayName>
        <AccountId>3347</AccountId>
        <AccountType/>
      </UserInfo>
      <UserInfo>
        <DisplayName>Bouley, Greta</DisplayName>
        <AccountId>1706</AccountId>
        <AccountType/>
      </UserInfo>
      <UserInfo>
        <DisplayName>Brunner, John</DisplayName>
        <AccountId>6066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6E898BBD51C4438F4EF7E4ABDD4788" ma:contentTypeVersion="8" ma:contentTypeDescription="Create a new document." ma:contentTypeScope="" ma:versionID="4e4cef603e8406658d09faebf593f326">
  <xsd:schema xmlns:xsd="http://www.w3.org/2001/XMLSchema" xmlns:xs="http://www.w3.org/2001/XMLSchema" xmlns:p="http://schemas.microsoft.com/office/2006/metadata/properties" xmlns:ns2="7522d375-1b18-4838-8024-29e495767f6a" xmlns:ns3="ffe8eb77-d865-4a4a-99cd-eb5bdb131291" xmlns:ns4="5c07e070-f176-4bd5-bc81-fdc14e280fa7" targetNamespace="http://schemas.microsoft.com/office/2006/metadata/properties" ma:root="true" ma:fieldsID="ceec2c8a4f5c812dc78b1b0d9fe39711" ns2:_="" ns3:_="" ns4:_="">
    <xsd:import namespace="7522d375-1b18-4838-8024-29e495767f6a"/>
    <xsd:import namespace="ffe8eb77-d865-4a4a-99cd-eb5bdb131291"/>
    <xsd:import namespace="5c07e070-f176-4bd5-bc81-fdc14e280fa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22d375-1b18-4838-8024-29e495767f6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e8eb77-d865-4a4a-99cd-eb5bdb131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4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07e070-f176-4bd5-bc81-fdc14e280f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B748859-571B-4760-ADAC-BE2CE3CE81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C6E447-81F6-4250-986E-58A6FFA4BAE3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7522d375-1b18-4838-8024-29e495767f6a"/>
    <ds:schemaRef ds:uri="http://purl.org/dc/elements/1.1/"/>
    <ds:schemaRef ds:uri="http://schemas.openxmlformats.org/package/2006/metadata/core-properties"/>
    <ds:schemaRef ds:uri="5c07e070-f176-4bd5-bc81-fdc14e280fa7"/>
    <ds:schemaRef ds:uri="ffe8eb77-d865-4a4a-99cd-eb5bdb131291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C5298CB-D0F5-48C3-AB43-BB758CE676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22d375-1b18-4838-8024-29e495767f6a"/>
    <ds:schemaRef ds:uri="ffe8eb77-d865-4a4a-99cd-eb5bdb131291"/>
    <ds:schemaRef ds:uri="5c07e070-f176-4bd5-bc81-fdc14e280f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F00C45E-BA8A-462C-AEC2-40D7F3351A3E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template-set Bose - Dark</Template>
  <TotalTime>11528</TotalTime>
  <Words>3405</Words>
  <Application>Microsoft Macintosh PowerPoint</Application>
  <PresentationFormat>Widescreen</PresentationFormat>
  <Paragraphs>792</Paragraphs>
  <Slides>51</Slides>
  <Notes>50</Notes>
  <HiddenSlides>11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Cambria Math</vt:lpstr>
      <vt:lpstr>Arial</vt:lpstr>
      <vt:lpstr>Wingdings</vt:lpstr>
      <vt:lpstr>Gotham Bold</vt:lpstr>
      <vt:lpstr>Gotham Book</vt:lpstr>
      <vt:lpstr>Corporate template-set Bose - Dark</vt:lpstr>
      <vt:lpstr>Bose Template - Dark Theme - v02</vt:lpstr>
      <vt:lpstr>A Summer at Bose</vt:lpstr>
      <vt:lpstr>Who Am I?</vt:lpstr>
      <vt:lpstr>Tai ChI</vt:lpstr>
      <vt:lpstr>Text and Language Augmentation</vt:lpstr>
      <vt:lpstr>Wishlist Service</vt:lpstr>
      <vt:lpstr>Wishlist Goal</vt:lpstr>
      <vt:lpstr>Wishlist Process</vt:lpstr>
      <vt:lpstr>Wishlist Process</vt:lpstr>
      <vt:lpstr>Wishlist Process</vt:lpstr>
      <vt:lpstr>PowerPoint Presentation</vt:lpstr>
      <vt:lpstr>Finding data with wishlist items</vt:lpstr>
      <vt:lpstr>PowerPoint Presentation</vt:lpstr>
      <vt:lpstr>Find Wishlist Data</vt:lpstr>
      <vt:lpstr>Find Wishlist Data</vt:lpstr>
      <vt:lpstr>Find Wishlist Data</vt:lpstr>
      <vt:lpstr>Find Wishlist Data</vt:lpstr>
      <vt:lpstr>Find Wishlist Data</vt:lpstr>
      <vt:lpstr>Find Wishlist Data</vt:lpstr>
      <vt:lpstr>Extracting Sentences</vt:lpstr>
      <vt:lpstr>PowerPoint Presentation</vt:lpstr>
      <vt:lpstr>Extract Sentences</vt:lpstr>
      <vt:lpstr>Extracting Concepts</vt:lpstr>
      <vt:lpstr>PowerPoint Presentation</vt:lpstr>
      <vt:lpstr>Extract Concepts</vt:lpstr>
      <vt:lpstr>Aggregating Concepts</vt:lpstr>
      <vt:lpstr>PowerPoint Presentation</vt:lpstr>
      <vt:lpstr>Why is aggregation important?</vt:lpstr>
      <vt:lpstr>Aggregate Concepts</vt:lpstr>
      <vt:lpstr>PowerPoint Presentation</vt:lpstr>
      <vt:lpstr>Aggregate Concepts</vt:lpstr>
      <vt:lpstr>Aggregate Concepts</vt:lpstr>
      <vt:lpstr>Aggregate Concepts</vt:lpstr>
      <vt:lpstr>Aggregate Concepts</vt:lpstr>
      <vt:lpstr>Aggregate Concepts</vt:lpstr>
      <vt:lpstr>Aggregate Concepts</vt:lpstr>
      <vt:lpstr>Aggregate Concepts</vt:lpstr>
      <vt:lpstr>Aggregate Concepts</vt:lpstr>
      <vt:lpstr>PowerPoint Presentation</vt:lpstr>
      <vt:lpstr>PowerPoint Presentation</vt:lpstr>
      <vt:lpstr>PowerPoint Presentation</vt:lpstr>
      <vt:lpstr>PowerPoint Presentation</vt:lpstr>
      <vt:lpstr>Aggregate Concepts</vt:lpstr>
      <vt:lpstr>PowerPoint Presentation</vt:lpstr>
      <vt:lpstr>Displaying Fields</vt:lpstr>
      <vt:lpstr>PowerPoint Presentation</vt:lpstr>
      <vt:lpstr>Display Fields</vt:lpstr>
      <vt:lpstr>What I would improve</vt:lpstr>
      <vt:lpstr>Wishlist Service</vt:lpstr>
      <vt:lpstr>What I learned</vt:lpstr>
      <vt:lpstr>Questions?</vt:lpstr>
      <vt:lpstr>PowerPoint Presentation</vt:lpstr>
    </vt:vector>
  </TitlesOfParts>
  <Company>Bose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slide</dc:title>
  <cp:lastModifiedBy>Ryan, Alexandra</cp:lastModifiedBy>
  <cp:revision>29</cp:revision>
  <dcterms:created xsi:type="dcterms:W3CDTF">2018-02-02T18:47:57Z</dcterms:created>
  <dcterms:modified xsi:type="dcterms:W3CDTF">2019-08-27T17:56:24Z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0x010100706E898BBD51C4438F4EF7E4ABDD4788</vt:lpwstr>
  </property>
  <property fmtid="{D5CDD505-2E9C-101B-9397-08002B2CF9AE}" pid="3" name="_dlc_DocIdItemGuid">
    <vt:lpwstr>b9fd2fa7-01f3-47b3-bc0f-be198101027b</vt:lpwstr>
  </property>
</Properties>
</file>